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18288000" cy="10287000"/>
  <p:notesSz cx="6858000" cy="9144000"/>
  <p:embeddedFontLst>
    <p:embeddedFont>
      <p:font typeface="Abril Fatface" charset="1" panose="02000503000000020003"/>
      <p:regular r:id="rId48"/>
    </p:embeddedFont>
    <p:embeddedFont>
      <p:font typeface="Merriweather Bold" charset="1" panose="00000800000000000000"/>
      <p:regular r:id="rId49"/>
    </p:embeddedFont>
    <p:embeddedFont>
      <p:font typeface="Canva Sans" charset="1" panose="020B0503030501040103"/>
      <p:regular r:id="rId50"/>
    </p:embeddedFont>
    <p:embeddedFont>
      <p:font typeface="Canva Sans Bold" charset="1" panose="020B0803030501040103"/>
      <p:regular r:id="rId51"/>
    </p:embeddedFont>
    <p:embeddedFont>
      <p:font typeface="DM Serif Display" charset="1" panose="00000000000000000000"/>
      <p:regular r:id="rId52"/>
    </p:embeddedFont>
    <p:embeddedFont>
      <p:font typeface="More Sugar" charset="1" panose="0000000000000000000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fonts/font50.fntdata" Type="http://schemas.openxmlformats.org/officeDocument/2006/relationships/font"/><Relationship Id="rId51" Target="fonts/font51.fntdata" Type="http://schemas.openxmlformats.org/officeDocument/2006/relationships/font"/><Relationship Id="rId52" Target="fonts/font52.fntdata" Type="http://schemas.openxmlformats.org/officeDocument/2006/relationships/font"/><Relationship Id="rId53" Target="fonts/font53.fntdata" Type="http://schemas.openxmlformats.org/officeDocument/2006/relationships/font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1.png" Type="http://schemas.openxmlformats.org/officeDocument/2006/relationships/image"/><Relationship Id="rId4" Target="../media/image52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53.jpeg" Type="http://schemas.openxmlformats.org/officeDocument/2006/relationships/image"/><Relationship Id="rId8" Target="../media/image54.png" Type="http://schemas.openxmlformats.org/officeDocument/2006/relationships/image"/><Relationship Id="rId9" Target="../media/image5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6.png" Type="http://schemas.openxmlformats.org/officeDocument/2006/relationships/image"/><Relationship Id="rId4" Target="../media/image57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8.png" Type="http://schemas.openxmlformats.org/officeDocument/2006/relationships/image"/><Relationship Id="rId4" Target="../media/image59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60.jpeg" Type="http://schemas.openxmlformats.org/officeDocument/2006/relationships/image"/><Relationship Id="rId8" Target="../media/image61.png" Type="http://schemas.openxmlformats.org/officeDocument/2006/relationships/image"/><Relationship Id="rId9" Target="../media/image6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3.png" Type="http://schemas.openxmlformats.org/officeDocument/2006/relationships/image"/><Relationship Id="rId4" Target="../media/image64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5.png" Type="http://schemas.openxmlformats.org/officeDocument/2006/relationships/image"/><Relationship Id="rId4" Target="../media/image66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67.jpeg" Type="http://schemas.openxmlformats.org/officeDocument/2006/relationships/image"/><Relationship Id="rId8" Target="../media/image68.png" Type="http://schemas.openxmlformats.org/officeDocument/2006/relationships/image"/><Relationship Id="rId9" Target="../media/image69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6.png" Type="http://schemas.openxmlformats.org/officeDocument/2006/relationships/image"/><Relationship Id="rId4" Target="../media/image57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8.png" Type="http://schemas.openxmlformats.org/officeDocument/2006/relationships/image"/><Relationship Id="rId4" Target="../media/image59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70.jpeg" Type="http://schemas.openxmlformats.org/officeDocument/2006/relationships/image"/><Relationship Id="rId8" Target="../media/image71.png" Type="http://schemas.openxmlformats.org/officeDocument/2006/relationships/image"/><Relationship Id="rId9" Target="../media/image72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73.jpeg" Type="http://schemas.openxmlformats.org/officeDocument/2006/relationships/image"/><Relationship Id="rId8" Target="../media/image74.png" Type="http://schemas.openxmlformats.org/officeDocument/2006/relationships/image"/><Relationship Id="rId9" Target="../media/image75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3.png" Type="http://schemas.openxmlformats.org/officeDocument/2006/relationships/image"/><Relationship Id="rId4" Target="../media/image64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3.jpe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26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5.png" Type="http://schemas.openxmlformats.org/officeDocument/2006/relationships/image"/><Relationship Id="rId4" Target="../media/image66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23.jpeg" Type="http://schemas.openxmlformats.org/officeDocument/2006/relationships/image"/><Relationship Id="rId8" Target="../media/image76.png" Type="http://schemas.openxmlformats.org/officeDocument/2006/relationships/image"/><Relationship Id="rId9" Target="../media/image77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8.png" Type="http://schemas.openxmlformats.org/officeDocument/2006/relationships/image"/><Relationship Id="rId4" Target="../media/image79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0.png" Type="http://schemas.openxmlformats.org/officeDocument/2006/relationships/image"/><Relationship Id="rId4" Target="../media/image81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82.jpeg" Type="http://schemas.openxmlformats.org/officeDocument/2006/relationships/image"/><Relationship Id="rId8" Target="../media/image83.png" Type="http://schemas.openxmlformats.org/officeDocument/2006/relationships/image"/><Relationship Id="rId9" Target="../media/image84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85.jpeg" Type="http://schemas.openxmlformats.org/officeDocument/2006/relationships/image"/><Relationship Id="rId8" Target="../media/image86.png" Type="http://schemas.openxmlformats.org/officeDocument/2006/relationships/image"/><Relationship Id="rId9" Target="../media/image87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6.png" Type="http://schemas.openxmlformats.org/officeDocument/2006/relationships/image"/><Relationship Id="rId4" Target="../media/image57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8.png" Type="http://schemas.openxmlformats.org/officeDocument/2006/relationships/image"/><Relationship Id="rId4" Target="../media/image59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88.jpeg" Type="http://schemas.openxmlformats.org/officeDocument/2006/relationships/image"/><Relationship Id="rId8" Target="../media/image89.png" Type="http://schemas.openxmlformats.org/officeDocument/2006/relationships/image"/><Relationship Id="rId9" Target="../media/image90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91.jpeg" Type="http://schemas.openxmlformats.org/officeDocument/2006/relationships/image"/><Relationship Id="rId8" Target="../media/image92.png" Type="http://schemas.openxmlformats.org/officeDocument/2006/relationships/image"/><Relationship Id="rId9" Target="../media/image93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3.png" Type="http://schemas.openxmlformats.org/officeDocument/2006/relationships/image"/><Relationship Id="rId4" Target="../media/image64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5.png" Type="http://schemas.openxmlformats.org/officeDocument/2006/relationships/image"/><Relationship Id="rId4" Target="../media/image66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94.jpeg" Type="http://schemas.openxmlformats.org/officeDocument/2006/relationships/image"/><Relationship Id="rId8" Target="../media/image95.png" Type="http://schemas.openxmlformats.org/officeDocument/2006/relationships/image"/><Relationship Id="rId9" Target="../media/image96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6.png" Type="http://schemas.openxmlformats.org/officeDocument/2006/relationships/image"/><Relationship Id="rId4" Target="../media/image57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8.png" Type="http://schemas.openxmlformats.org/officeDocument/2006/relationships/image"/><Relationship Id="rId4" Target="../media/image59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97.jpeg" Type="http://schemas.openxmlformats.org/officeDocument/2006/relationships/image"/><Relationship Id="rId8" Target="../media/image98.png" Type="http://schemas.openxmlformats.org/officeDocument/2006/relationships/image"/><Relationship Id="rId9" Target="../media/image99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8.png" Type="http://schemas.openxmlformats.org/officeDocument/2006/relationships/image"/><Relationship Id="rId4" Target="../media/image79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0.png" Type="http://schemas.openxmlformats.org/officeDocument/2006/relationships/image"/><Relationship Id="rId4" Target="../media/image81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100.jpeg" Type="http://schemas.openxmlformats.org/officeDocument/2006/relationships/image"/><Relationship Id="rId8" Target="../media/image101.png" Type="http://schemas.openxmlformats.org/officeDocument/2006/relationships/image"/><Relationship Id="rId9" Target="../media/image102.sv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6.png" Type="http://schemas.openxmlformats.org/officeDocument/2006/relationships/image"/><Relationship Id="rId4" Target="../media/image57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8.png" Type="http://schemas.openxmlformats.org/officeDocument/2006/relationships/image"/><Relationship Id="rId4" Target="../media/image59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103.jpeg" Type="http://schemas.openxmlformats.org/officeDocument/2006/relationships/image"/><Relationship Id="rId8" Target="../media/image104.png" Type="http://schemas.openxmlformats.org/officeDocument/2006/relationships/image"/><Relationship Id="rId9" Target="../media/image105.sv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106.jpeg" Type="http://schemas.openxmlformats.org/officeDocument/2006/relationships/image"/><Relationship Id="rId8" Target="../media/image107.png" Type="http://schemas.openxmlformats.org/officeDocument/2006/relationships/image"/><Relationship Id="rId9" Target="../media/image108.sv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8.png" Type="http://schemas.openxmlformats.org/officeDocument/2006/relationships/image"/><Relationship Id="rId4" Target="../media/image79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2" Target="../media/image1.jpe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0.png" Type="http://schemas.openxmlformats.org/officeDocument/2006/relationships/image"/><Relationship Id="rId4" Target="../media/image81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109.jpeg" Type="http://schemas.openxmlformats.org/officeDocument/2006/relationships/image"/><Relationship Id="rId8" Target="../media/image110.png" Type="http://schemas.openxmlformats.org/officeDocument/2006/relationships/image"/><Relationship Id="rId9" Target="../media/image111.sv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3.png" Type="http://schemas.openxmlformats.org/officeDocument/2006/relationships/image"/><Relationship Id="rId4" Target="../media/image64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5.png" Type="http://schemas.openxmlformats.org/officeDocument/2006/relationships/image"/><Relationship Id="rId4" Target="../media/image66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112.jpeg" Type="http://schemas.openxmlformats.org/officeDocument/2006/relationships/image"/><Relationship Id="rId8" Target="../media/image113.png" Type="http://schemas.openxmlformats.org/officeDocument/2006/relationships/image"/><Relationship Id="rId9" Target="../media/image11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9.png" Type="http://schemas.openxmlformats.org/officeDocument/2006/relationships/image"/><Relationship Id="rId4" Target="../media/image40.svg" Type="http://schemas.openxmlformats.org/officeDocument/2006/relationships/image"/><Relationship Id="rId5" Target="../media/image31.png" Type="http://schemas.openxmlformats.org/officeDocument/2006/relationships/image"/><Relationship Id="rId6" Target="../media/image32.svg" Type="http://schemas.openxmlformats.org/officeDocument/2006/relationships/image"/><Relationship Id="rId7" Target="../media/image29.png" Type="http://schemas.openxmlformats.org/officeDocument/2006/relationships/image"/><Relationship Id="rId8" Target="../media/image3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1.png" Type="http://schemas.openxmlformats.org/officeDocument/2006/relationships/image"/><Relationship Id="rId4" Target="../media/image42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43.jpeg" Type="http://schemas.openxmlformats.org/officeDocument/2006/relationships/image"/><Relationship Id="rId8" Target="../media/image44.png" Type="http://schemas.openxmlformats.org/officeDocument/2006/relationships/image"/><Relationship Id="rId9" Target="../media/image4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9.png" Type="http://schemas.openxmlformats.org/officeDocument/2006/relationships/image"/><Relationship Id="rId4" Target="../media/image30.svg" Type="http://schemas.openxmlformats.org/officeDocument/2006/relationships/image"/><Relationship Id="rId5" Target="../media/image46.png" Type="http://schemas.openxmlformats.org/officeDocument/2006/relationships/image"/><Relationship Id="rId6" Target="../media/image47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6.png" Type="http://schemas.openxmlformats.org/officeDocument/2006/relationships/image"/><Relationship Id="rId4" Target="../media/image47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48.jpeg" Type="http://schemas.openxmlformats.org/officeDocument/2006/relationships/image"/><Relationship Id="rId8" Target="../media/image49.png" Type="http://schemas.openxmlformats.org/officeDocument/2006/relationships/image"/><Relationship Id="rId9" Target="../media/image5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1.png" Type="http://schemas.openxmlformats.org/officeDocument/2006/relationships/image"/><Relationship Id="rId4" Target="../media/image52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8584071" y="2754832"/>
            <a:ext cx="0" cy="1912827"/>
          </a:xfrm>
          <a:prstGeom prst="line">
            <a:avLst/>
          </a:prstGeom>
          <a:ln cap="rnd" w="28575">
            <a:solidFill>
              <a:srgbClr val="FFFFFF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209832" y="649119"/>
            <a:ext cx="9035610" cy="470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39"/>
              </a:lnSpc>
            </a:pPr>
            <a:r>
              <a:rPr lang="en-US" sz="3403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Name That Country! - Ice Breaker Activity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45302" y="1382569"/>
            <a:ext cx="4514105" cy="303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84"/>
              </a:lnSpc>
            </a:pPr>
            <a:r>
              <a:rPr lang="en-US" sz="2196" b="true">
                <a:solidFill>
                  <a:srgbClr val="FFFFFF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Instruction page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39047" y="7601880"/>
            <a:ext cx="13603366" cy="763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13207" indent="-156603" lvl="1">
              <a:lnSpc>
                <a:spcPts val="2030"/>
              </a:lnSpc>
              <a:buAutoNum type="arabicPeriod" startAt="1"/>
            </a:pPr>
            <a:r>
              <a:rPr lang="en-US" sz="14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Dowlode the sldie show. </a:t>
            </a:r>
          </a:p>
          <a:p>
            <a:pPr algn="l" marL="313207" indent="-156603" lvl="1">
              <a:lnSpc>
                <a:spcPts val="2030"/>
              </a:lnSpc>
              <a:buAutoNum type="arabicPeriod" startAt="1"/>
            </a:pPr>
            <a:r>
              <a:rPr lang="en-US" sz="14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Propvide partipants with a mini white board or you could have the call out or put heir hands up if they know the answer. </a:t>
            </a:r>
          </a:p>
          <a:p>
            <a:pPr algn="l" marL="313207" indent="-156603" lvl="1">
              <a:lnSpc>
                <a:spcPts val="2030"/>
              </a:lnSpc>
              <a:buAutoNum type="arabicPeriod" startAt="1"/>
            </a:pPr>
            <a:r>
              <a:rPr lang="en-US" sz="14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Give them the answer and some infoamtion about the country.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78675" y="7190981"/>
            <a:ext cx="3480732" cy="250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8"/>
              </a:lnSpc>
            </a:pPr>
            <a:r>
              <a:rPr lang="en-US" sz="1474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By Step Instructions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01643" y="2435224"/>
            <a:ext cx="1886365" cy="250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8"/>
              </a:lnSpc>
            </a:pPr>
            <a:r>
              <a:rPr lang="en-US" sz="1474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Activity Type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73671" y="3387948"/>
            <a:ext cx="5742720" cy="763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Geography is an important subject for everyone. This simple icebreaker activity involves scrambled names of places, and participants must work together to decipher them!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973671" y="2615454"/>
            <a:ext cx="2410814" cy="250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8"/>
              </a:lnSpc>
            </a:pPr>
            <a:r>
              <a:rPr lang="en-US" sz="1474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General Activity Info 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618965" y="3078968"/>
            <a:ext cx="1763536" cy="552001"/>
            <a:chOff x="0" y="0"/>
            <a:chExt cx="745818" cy="23344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45818" cy="233447"/>
            </a:xfrm>
            <a:custGeom>
              <a:avLst/>
              <a:gdLst/>
              <a:ahLst/>
              <a:cxnLst/>
              <a:rect r="r" b="b" t="t" l="l"/>
              <a:pathLst>
                <a:path h="233447" w="745818">
                  <a:moveTo>
                    <a:pt x="0" y="0"/>
                  </a:moveTo>
                  <a:lnTo>
                    <a:pt x="745818" y="0"/>
                  </a:lnTo>
                  <a:lnTo>
                    <a:pt x="745818" y="233447"/>
                  </a:lnTo>
                  <a:lnTo>
                    <a:pt x="0" y="233447"/>
                  </a:lnTo>
                  <a:close/>
                </a:path>
              </a:pathLst>
            </a:custGeom>
            <a:solidFill>
              <a:srgbClr val="D5E1CA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28575"/>
              <a:ext cx="745818" cy="20487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1500"/>
                </a:lnSpc>
                <a:spcBef>
                  <a:spcPct val="0"/>
                </a:spcBef>
              </a:pPr>
              <a:r>
                <a:rPr lang="en-US" b="true" sz="15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</a:t>
              </a:r>
              <a:r>
                <a:rPr lang="en-US" b="true" sz="15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ge</a:t>
              </a:r>
              <a:r>
                <a:rPr lang="en-US" sz="15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: 8-18+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522610" y="3078968"/>
            <a:ext cx="1863134" cy="1588691"/>
            <a:chOff x="0" y="0"/>
            <a:chExt cx="787939" cy="6718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87939" cy="671873"/>
            </a:xfrm>
            <a:custGeom>
              <a:avLst/>
              <a:gdLst/>
              <a:ahLst/>
              <a:cxnLst/>
              <a:rect r="r" b="b" t="t" l="l"/>
              <a:pathLst>
                <a:path h="671873" w="787939">
                  <a:moveTo>
                    <a:pt x="0" y="0"/>
                  </a:moveTo>
                  <a:lnTo>
                    <a:pt x="787939" y="0"/>
                  </a:lnTo>
                  <a:lnTo>
                    <a:pt x="787939" y="671873"/>
                  </a:lnTo>
                  <a:lnTo>
                    <a:pt x="0" y="671873"/>
                  </a:lnTo>
                  <a:close/>
                </a:path>
              </a:pathLst>
            </a:custGeom>
            <a:solidFill>
              <a:srgbClr val="D5E1CA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787939" cy="72902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2445"/>
                </a:lnSpc>
              </a:pPr>
              <a:r>
                <a:rPr lang="en-US" sz="15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Pa</a:t>
              </a:r>
              <a:r>
                <a:rPr lang="en-US" b="true" sz="15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rticipation </a:t>
              </a:r>
              <a:r>
                <a:rPr lang="en-US" b="true" sz="15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Style:</a:t>
              </a:r>
              <a:r>
                <a:rPr lang="en-US" sz="15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Interactive group activity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989489" y="5522854"/>
            <a:ext cx="13780553" cy="1020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13207" indent="-156603" lvl="1">
              <a:lnSpc>
                <a:spcPts val="2030"/>
              </a:lnSpc>
              <a:buFont typeface="Arial"/>
              <a:buChar char="•"/>
            </a:pPr>
            <a:r>
              <a:rPr lang="en-US" sz="14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Download the slideshow  </a:t>
            </a:r>
          </a:p>
          <a:p>
            <a:pPr algn="l" marL="313207" indent="-156603" lvl="1">
              <a:lnSpc>
                <a:spcPts val="2030"/>
              </a:lnSpc>
              <a:buFont typeface="Arial"/>
              <a:buChar char="•"/>
            </a:pPr>
            <a:r>
              <a:rPr lang="en-US" sz="14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</a:t>
            </a:r>
            <a:r>
              <a:rPr lang="en-US" sz="14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ini whiteboards and pens for answers. </a:t>
            </a:r>
          </a:p>
          <a:p>
            <a:pPr algn="l">
              <a:lnSpc>
                <a:spcPts val="2030"/>
              </a:lnSpc>
            </a:pPr>
          </a:p>
          <a:p>
            <a:pPr algn="l">
              <a:lnSpc>
                <a:spcPts val="2030"/>
              </a:lnSpc>
            </a:pPr>
            <a:r>
              <a:rPr lang="en-US" sz="14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Top Tip: Y</a:t>
            </a:r>
            <a:r>
              <a:rPr lang="en-US" sz="14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ou could also use laminated white paper and markers to make your very own reusable whiteboards.</a:t>
            </a:r>
          </a:p>
        </p:txBody>
      </p:sp>
      <p:sp>
        <p:nvSpPr>
          <p:cNvPr name="AutoShape 18" id="18"/>
          <p:cNvSpPr/>
          <p:nvPr/>
        </p:nvSpPr>
        <p:spPr>
          <a:xfrm>
            <a:off x="1028700" y="4891496"/>
            <a:ext cx="14813713" cy="0"/>
          </a:xfrm>
          <a:prstGeom prst="line">
            <a:avLst/>
          </a:prstGeom>
          <a:ln cap="rnd" w="28575">
            <a:solidFill>
              <a:srgbClr val="FFFFFF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TextBox 19" id="19"/>
          <p:cNvSpPr txBox="true"/>
          <p:nvPr/>
        </p:nvSpPr>
        <p:spPr>
          <a:xfrm rot="0">
            <a:off x="2099278" y="5156015"/>
            <a:ext cx="2185159" cy="250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8"/>
              </a:lnSpc>
            </a:pPr>
            <a:r>
              <a:rPr lang="en-US" sz="1474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Materials Needed</a:t>
            </a:r>
          </a:p>
        </p:txBody>
      </p:sp>
      <p:sp>
        <p:nvSpPr>
          <p:cNvPr name="AutoShape 20" id="20"/>
          <p:cNvSpPr/>
          <p:nvPr/>
        </p:nvSpPr>
        <p:spPr>
          <a:xfrm flipV="true">
            <a:off x="1028700" y="2079141"/>
            <a:ext cx="12754429" cy="0"/>
          </a:xfrm>
          <a:prstGeom prst="line">
            <a:avLst/>
          </a:prstGeom>
          <a:ln cap="rnd" w="28575">
            <a:solidFill>
              <a:srgbClr val="FFFFFF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>
            <a:off x="1028700" y="6852844"/>
            <a:ext cx="14927801" cy="0"/>
          </a:xfrm>
          <a:prstGeom prst="line">
            <a:avLst/>
          </a:prstGeom>
          <a:ln cap="rnd" w="28575">
            <a:solidFill>
              <a:srgbClr val="FFFFFF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22" id="22"/>
          <p:cNvGrpSpPr/>
          <p:nvPr/>
        </p:nvGrpSpPr>
        <p:grpSpPr>
          <a:xfrm rot="0">
            <a:off x="1618965" y="3773844"/>
            <a:ext cx="1763536" cy="893815"/>
            <a:chOff x="0" y="0"/>
            <a:chExt cx="745818" cy="37800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45818" cy="378003"/>
            </a:xfrm>
            <a:custGeom>
              <a:avLst/>
              <a:gdLst/>
              <a:ahLst/>
              <a:cxnLst/>
              <a:rect r="r" b="b" t="t" l="l"/>
              <a:pathLst>
                <a:path h="378003" w="745818">
                  <a:moveTo>
                    <a:pt x="0" y="0"/>
                  </a:moveTo>
                  <a:lnTo>
                    <a:pt x="745818" y="0"/>
                  </a:lnTo>
                  <a:lnTo>
                    <a:pt x="745818" y="378003"/>
                  </a:lnTo>
                  <a:lnTo>
                    <a:pt x="0" y="378003"/>
                  </a:lnTo>
                  <a:close/>
                </a:path>
              </a:pathLst>
            </a:custGeom>
            <a:solidFill>
              <a:srgbClr val="D5E1CA"/>
            </a:soli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745818" cy="38752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95"/>
                </a:lnSpc>
              </a:pPr>
              <a:r>
                <a:rPr lang="en-US" sz="15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Theme</a:t>
              </a:r>
              <a:r>
                <a:rPr lang="en-US" sz="15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:</a:t>
              </a:r>
            </a:p>
            <a:p>
              <a:pPr algn="ctr">
                <a:lnSpc>
                  <a:spcPts val="1995"/>
                </a:lnSpc>
              </a:pPr>
              <a:r>
                <a:rPr lang="en-US" sz="15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Ice breaker </a:t>
              </a:r>
            </a:p>
            <a:p>
              <a:pPr algn="ctr" marL="0" indent="0" lvl="0">
                <a:lnSpc>
                  <a:spcPts val="1995"/>
                </a:lnSpc>
              </a:pPr>
              <a:r>
                <a:rPr lang="en-US" sz="15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Geography 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618965" y="2331553"/>
            <a:ext cx="467760" cy="502456"/>
            <a:chOff x="0" y="0"/>
            <a:chExt cx="623681" cy="66994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34395" y="80655"/>
              <a:ext cx="589286" cy="589286"/>
            </a:xfrm>
            <a:custGeom>
              <a:avLst/>
              <a:gdLst/>
              <a:ahLst/>
              <a:cxnLst/>
              <a:rect r="r" b="b" t="t" l="l"/>
              <a:pathLst>
                <a:path h="589286" w="589286">
                  <a:moveTo>
                    <a:pt x="0" y="0"/>
                  </a:moveTo>
                  <a:lnTo>
                    <a:pt x="589286" y="0"/>
                  </a:lnTo>
                  <a:lnTo>
                    <a:pt x="589286" y="589286"/>
                  </a:lnTo>
                  <a:lnTo>
                    <a:pt x="0" y="589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89286" cy="589286"/>
            </a:xfrm>
            <a:custGeom>
              <a:avLst/>
              <a:gdLst/>
              <a:ahLst/>
              <a:cxnLst/>
              <a:rect r="r" b="b" t="t" l="l"/>
              <a:pathLst>
                <a:path h="589286" w="589286">
                  <a:moveTo>
                    <a:pt x="0" y="0"/>
                  </a:moveTo>
                  <a:lnTo>
                    <a:pt x="589286" y="0"/>
                  </a:lnTo>
                  <a:lnTo>
                    <a:pt x="589286" y="589286"/>
                  </a:lnTo>
                  <a:lnTo>
                    <a:pt x="0" y="589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9144000" y="2505074"/>
            <a:ext cx="515227" cy="501874"/>
            <a:chOff x="0" y="0"/>
            <a:chExt cx="686970" cy="669165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120022" y="102217"/>
              <a:ext cx="566948" cy="566948"/>
            </a:xfrm>
            <a:custGeom>
              <a:avLst/>
              <a:gdLst/>
              <a:ahLst/>
              <a:cxnLst/>
              <a:rect r="r" b="b" t="t" l="l"/>
              <a:pathLst>
                <a:path h="566948" w="566948">
                  <a:moveTo>
                    <a:pt x="0" y="0"/>
                  </a:moveTo>
                  <a:lnTo>
                    <a:pt x="566948" y="0"/>
                  </a:lnTo>
                  <a:lnTo>
                    <a:pt x="566948" y="566948"/>
                  </a:lnTo>
                  <a:lnTo>
                    <a:pt x="0" y="566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582330" cy="582330"/>
            </a:xfrm>
            <a:custGeom>
              <a:avLst/>
              <a:gdLst/>
              <a:ahLst/>
              <a:cxnLst/>
              <a:rect r="r" b="b" t="t" l="l"/>
              <a:pathLst>
                <a:path h="582330" w="582330">
                  <a:moveTo>
                    <a:pt x="0" y="0"/>
                  </a:moveTo>
                  <a:lnTo>
                    <a:pt x="582330" y="0"/>
                  </a:lnTo>
                  <a:lnTo>
                    <a:pt x="582330" y="582330"/>
                  </a:lnTo>
                  <a:lnTo>
                    <a:pt x="0" y="5823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487302" y="5151326"/>
            <a:ext cx="502187" cy="514457"/>
            <a:chOff x="0" y="0"/>
            <a:chExt cx="669583" cy="68594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76474" y="92834"/>
              <a:ext cx="593108" cy="593108"/>
            </a:xfrm>
            <a:custGeom>
              <a:avLst/>
              <a:gdLst/>
              <a:ahLst/>
              <a:cxnLst/>
              <a:rect r="r" b="b" t="t" l="l"/>
              <a:pathLst>
                <a:path h="593108" w="593108">
                  <a:moveTo>
                    <a:pt x="0" y="0"/>
                  </a:moveTo>
                  <a:lnTo>
                    <a:pt x="593109" y="0"/>
                  </a:lnTo>
                  <a:lnTo>
                    <a:pt x="593109" y="593108"/>
                  </a:lnTo>
                  <a:lnTo>
                    <a:pt x="0" y="593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593108" cy="593108"/>
            </a:xfrm>
            <a:custGeom>
              <a:avLst/>
              <a:gdLst/>
              <a:ahLst/>
              <a:cxnLst/>
              <a:rect r="r" b="b" t="t" l="l"/>
              <a:pathLst>
                <a:path h="593108" w="593108">
                  <a:moveTo>
                    <a:pt x="0" y="0"/>
                  </a:moveTo>
                  <a:lnTo>
                    <a:pt x="593108" y="0"/>
                  </a:lnTo>
                  <a:lnTo>
                    <a:pt x="593108" y="593108"/>
                  </a:lnTo>
                  <a:lnTo>
                    <a:pt x="0" y="593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449883" y="7219556"/>
            <a:ext cx="505180" cy="495727"/>
            <a:chOff x="0" y="0"/>
            <a:chExt cx="673573" cy="660969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76930" y="64326"/>
              <a:ext cx="596643" cy="596643"/>
            </a:xfrm>
            <a:custGeom>
              <a:avLst/>
              <a:gdLst/>
              <a:ahLst/>
              <a:cxnLst/>
              <a:rect r="r" b="b" t="t" l="l"/>
              <a:pathLst>
                <a:path h="596643" w="596643">
                  <a:moveTo>
                    <a:pt x="0" y="0"/>
                  </a:moveTo>
                  <a:lnTo>
                    <a:pt x="596643" y="0"/>
                  </a:lnTo>
                  <a:lnTo>
                    <a:pt x="596643" y="596643"/>
                  </a:lnTo>
                  <a:lnTo>
                    <a:pt x="0" y="59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596643" cy="596643"/>
            </a:xfrm>
            <a:custGeom>
              <a:avLst/>
              <a:gdLst/>
              <a:ahLst/>
              <a:cxnLst/>
              <a:rect r="r" b="b" t="t" l="l"/>
              <a:pathLst>
                <a:path h="596643" w="596643">
                  <a:moveTo>
                    <a:pt x="0" y="0"/>
                  </a:moveTo>
                  <a:lnTo>
                    <a:pt x="596643" y="0"/>
                  </a:lnTo>
                  <a:lnTo>
                    <a:pt x="596643" y="596643"/>
                  </a:lnTo>
                  <a:lnTo>
                    <a:pt x="0" y="59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4330718" y="695517"/>
            <a:ext cx="3367747" cy="2172802"/>
            <a:chOff x="0" y="0"/>
            <a:chExt cx="4490330" cy="2897070"/>
          </a:xfrm>
        </p:grpSpPr>
        <p:grpSp>
          <p:nvGrpSpPr>
            <p:cNvPr name="Group 38" id="38"/>
            <p:cNvGrpSpPr/>
            <p:nvPr/>
          </p:nvGrpSpPr>
          <p:grpSpPr>
            <a:xfrm rot="-772150">
              <a:off x="195264" y="482765"/>
              <a:ext cx="3066191" cy="2099210"/>
              <a:chOff x="0" y="0"/>
              <a:chExt cx="15470812" cy="105918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15470812" cy="10591800"/>
              </a:xfrm>
              <a:custGeom>
                <a:avLst/>
                <a:gdLst/>
                <a:ahLst/>
                <a:cxnLst/>
                <a:rect r="r" b="b" t="t" l="l"/>
                <a:pathLst>
                  <a:path h="10591800" w="15470812">
                    <a:moveTo>
                      <a:pt x="15470812" y="254000"/>
                    </a:moveTo>
                    <a:lnTo>
                      <a:pt x="15470812" y="10337800"/>
                    </a:lnTo>
                    <a:cubicBezTo>
                      <a:pt x="15470812" y="10478135"/>
                      <a:pt x="15354847" y="10591800"/>
                      <a:pt x="15211670" y="10591800"/>
                    </a:cubicBezTo>
                    <a:lnTo>
                      <a:pt x="259143" y="10591800"/>
                    </a:lnTo>
                    <a:cubicBezTo>
                      <a:pt x="115966" y="10591800"/>
                      <a:pt x="0" y="10478135"/>
                      <a:pt x="0" y="10337800"/>
                    </a:cubicBezTo>
                    <a:lnTo>
                      <a:pt x="0" y="254000"/>
                    </a:lnTo>
                    <a:cubicBezTo>
                      <a:pt x="0" y="113665"/>
                      <a:pt x="115966" y="0"/>
                      <a:pt x="259143" y="0"/>
                    </a:cubicBezTo>
                    <a:lnTo>
                      <a:pt x="15211670" y="0"/>
                    </a:lnTo>
                    <a:cubicBezTo>
                      <a:pt x="15354847" y="0"/>
                      <a:pt x="15470812" y="113665"/>
                      <a:pt x="15470812" y="254000"/>
                    </a:cubicBezTo>
                    <a:close/>
                  </a:path>
                </a:pathLst>
              </a:custGeom>
              <a:blipFill>
                <a:blip r:embed="rId19"/>
                <a:stretch>
                  <a:fillRect l="-9959" t="0" r="-9959" b="0"/>
                </a:stretch>
              </a:blipFill>
              <a:ln w="9525" cap="sq">
                <a:solidFill>
                  <a:srgbClr val="737373"/>
                </a:solidFill>
                <a:prstDash val="solid"/>
                <a:miter/>
              </a:ln>
            </p:spPr>
          </p:sp>
        </p:grpSp>
        <p:grpSp>
          <p:nvGrpSpPr>
            <p:cNvPr name="Group 40" id="40"/>
            <p:cNvGrpSpPr/>
            <p:nvPr/>
          </p:nvGrpSpPr>
          <p:grpSpPr>
            <a:xfrm rot="316912">
              <a:off x="1339001" y="482765"/>
              <a:ext cx="3061206" cy="2099210"/>
              <a:chOff x="0" y="0"/>
              <a:chExt cx="15445658" cy="10591800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5445659" cy="10591800"/>
              </a:xfrm>
              <a:custGeom>
                <a:avLst/>
                <a:gdLst/>
                <a:ahLst/>
                <a:cxnLst/>
                <a:rect r="r" b="b" t="t" l="l"/>
                <a:pathLst>
                  <a:path h="10591800" w="15445659">
                    <a:moveTo>
                      <a:pt x="15445659" y="254000"/>
                    </a:moveTo>
                    <a:lnTo>
                      <a:pt x="15445659" y="10337800"/>
                    </a:lnTo>
                    <a:cubicBezTo>
                      <a:pt x="15445659" y="10478135"/>
                      <a:pt x="15329881" y="10591800"/>
                      <a:pt x="15186937" y="10591800"/>
                    </a:cubicBezTo>
                    <a:lnTo>
                      <a:pt x="258721" y="10591800"/>
                    </a:lnTo>
                    <a:cubicBezTo>
                      <a:pt x="115778" y="10591800"/>
                      <a:pt x="0" y="10478135"/>
                      <a:pt x="0" y="10337800"/>
                    </a:cubicBezTo>
                    <a:lnTo>
                      <a:pt x="0" y="254000"/>
                    </a:lnTo>
                    <a:cubicBezTo>
                      <a:pt x="0" y="113665"/>
                      <a:pt x="115778" y="0"/>
                      <a:pt x="258721" y="0"/>
                    </a:cubicBezTo>
                    <a:lnTo>
                      <a:pt x="15186937" y="0"/>
                    </a:lnTo>
                    <a:cubicBezTo>
                      <a:pt x="15329881" y="0"/>
                      <a:pt x="15445659" y="113665"/>
                      <a:pt x="15445659" y="254000"/>
                    </a:cubicBezTo>
                    <a:close/>
                  </a:path>
                </a:pathLst>
              </a:custGeom>
              <a:blipFill>
                <a:blip r:embed="rId20"/>
                <a:stretch>
                  <a:fillRect l="-11029" t="0" r="-11029" b="0"/>
                </a:stretch>
              </a:blipFill>
              <a:ln w="9525" cap="sq">
                <a:solidFill>
                  <a:srgbClr val="737373"/>
                </a:solidFill>
                <a:prstDash val="solid"/>
                <a:miter/>
              </a:ln>
            </p:spPr>
          </p:sp>
        </p:grpSp>
        <p:grpSp>
          <p:nvGrpSpPr>
            <p:cNvPr name="Group 42" id="42"/>
            <p:cNvGrpSpPr/>
            <p:nvPr/>
          </p:nvGrpSpPr>
          <p:grpSpPr>
            <a:xfrm rot="0">
              <a:off x="758091" y="0"/>
              <a:ext cx="3057817" cy="2099210"/>
              <a:chOff x="0" y="0"/>
              <a:chExt cx="15428561" cy="105918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15428562" cy="10591800"/>
              </a:xfrm>
              <a:custGeom>
                <a:avLst/>
                <a:gdLst/>
                <a:ahLst/>
                <a:cxnLst/>
                <a:rect r="r" b="b" t="t" l="l"/>
                <a:pathLst>
                  <a:path h="10591800" w="15428562">
                    <a:moveTo>
                      <a:pt x="15428562" y="254000"/>
                    </a:moveTo>
                    <a:lnTo>
                      <a:pt x="15428562" y="10337800"/>
                    </a:lnTo>
                    <a:cubicBezTo>
                      <a:pt x="15428562" y="10478135"/>
                      <a:pt x="15312912" y="10591800"/>
                      <a:pt x="15170127" y="10591800"/>
                    </a:cubicBezTo>
                    <a:lnTo>
                      <a:pt x="258435" y="10591800"/>
                    </a:lnTo>
                    <a:cubicBezTo>
                      <a:pt x="115650" y="10591800"/>
                      <a:pt x="0" y="10478135"/>
                      <a:pt x="0" y="10337800"/>
                    </a:cubicBezTo>
                    <a:lnTo>
                      <a:pt x="0" y="254000"/>
                    </a:lnTo>
                    <a:cubicBezTo>
                      <a:pt x="0" y="113665"/>
                      <a:pt x="115650" y="0"/>
                      <a:pt x="258435" y="0"/>
                    </a:cubicBezTo>
                    <a:lnTo>
                      <a:pt x="15170127" y="0"/>
                    </a:lnTo>
                    <a:cubicBezTo>
                      <a:pt x="15312912" y="0"/>
                      <a:pt x="15428562" y="113665"/>
                      <a:pt x="15428562" y="254000"/>
                    </a:cubicBezTo>
                    <a:close/>
                  </a:path>
                </a:pathLst>
              </a:custGeom>
              <a:blipFill>
                <a:blip r:embed="rId21"/>
                <a:stretch>
                  <a:fillRect l="-10703" t="0" r="-10703" b="0"/>
                </a:stretch>
              </a:blipFill>
              <a:ln w="9525" cap="sq">
                <a:solidFill>
                  <a:srgbClr val="737373"/>
                </a:solidFill>
                <a:prstDash val="solid"/>
                <a:miter/>
              </a:ln>
            </p:spPr>
          </p:sp>
        </p:grpSp>
      </p:grpSp>
      <p:grpSp>
        <p:nvGrpSpPr>
          <p:cNvPr name="Group 44" id="44"/>
          <p:cNvGrpSpPr/>
          <p:nvPr/>
        </p:nvGrpSpPr>
        <p:grpSpPr>
          <a:xfrm rot="0">
            <a:off x="5528620" y="4042945"/>
            <a:ext cx="2495523" cy="624714"/>
            <a:chOff x="0" y="0"/>
            <a:chExt cx="1522177" cy="381053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522177" cy="381053"/>
            </a:xfrm>
            <a:custGeom>
              <a:avLst/>
              <a:gdLst/>
              <a:ahLst/>
              <a:cxnLst/>
              <a:rect r="r" b="b" t="t" l="l"/>
              <a:pathLst>
                <a:path h="381053" w="1522177">
                  <a:moveTo>
                    <a:pt x="0" y="0"/>
                  </a:moveTo>
                  <a:lnTo>
                    <a:pt x="1522177" y="0"/>
                  </a:lnTo>
                  <a:lnTo>
                    <a:pt x="1522177" y="381053"/>
                  </a:lnTo>
                  <a:lnTo>
                    <a:pt x="0" y="381053"/>
                  </a:lnTo>
                  <a:close/>
                </a:path>
              </a:pathLst>
            </a:custGeom>
            <a:solidFill>
              <a:srgbClr val="D5E1CA"/>
            </a:solidFill>
            <a:ln cap="sq">
              <a:noFill/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1522177" cy="41915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250"/>
                </a:lnSpc>
              </a:pPr>
              <a:r>
                <a:rPr lang="en-US" sz="15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Challenge Level</a:t>
              </a:r>
              <a:r>
                <a:rPr lang="en-US" sz="15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</a:t>
              </a:r>
            </a:p>
            <a:p>
              <a:pPr algn="ctr" marL="0" indent="0" lvl="0">
                <a:lnSpc>
                  <a:spcPts val="2250"/>
                </a:lnSpc>
              </a:pPr>
              <a:r>
                <a:rPr lang="en-US" b="true" sz="1500">
                  <a:solidFill>
                    <a:srgbClr val="86651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MODERATE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5528620" y="3078968"/>
            <a:ext cx="2495523" cy="869026"/>
            <a:chOff x="0" y="0"/>
            <a:chExt cx="1522177" cy="530074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522177" cy="530074"/>
            </a:xfrm>
            <a:custGeom>
              <a:avLst/>
              <a:gdLst/>
              <a:ahLst/>
              <a:cxnLst/>
              <a:rect r="r" b="b" t="t" l="l"/>
              <a:pathLst>
                <a:path h="530074" w="1522177">
                  <a:moveTo>
                    <a:pt x="0" y="0"/>
                  </a:moveTo>
                  <a:lnTo>
                    <a:pt x="1522177" y="0"/>
                  </a:lnTo>
                  <a:lnTo>
                    <a:pt x="1522177" y="530074"/>
                  </a:lnTo>
                  <a:lnTo>
                    <a:pt x="0" y="530074"/>
                  </a:lnTo>
                  <a:close/>
                </a:path>
              </a:pathLst>
            </a:custGeom>
            <a:solidFill>
              <a:srgbClr val="D5E1CA"/>
            </a:solidFill>
            <a:ln cap="sq">
              <a:noFill/>
              <a:prstDash val="solid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-38100"/>
              <a:ext cx="1522177" cy="56817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250"/>
                </a:lnSpc>
              </a:pPr>
              <a:r>
                <a:rPr lang="en-US" sz="15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Resource Format:</a:t>
              </a:r>
              <a:r>
                <a:rPr lang="en-US" sz="15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</a:t>
              </a:r>
            </a:p>
            <a:p>
              <a:pPr algn="ctr">
                <a:lnSpc>
                  <a:spcPts val="2250"/>
                </a:lnSpc>
              </a:pPr>
              <a:r>
                <a:rPr lang="en-US" sz="15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Game/quiz - interactive </a:t>
              </a:r>
            </a:p>
            <a:p>
              <a:pPr algn="ctr" marL="0" indent="0" lvl="0">
                <a:lnSpc>
                  <a:spcPts val="2250"/>
                </a:lnSpc>
              </a:pPr>
              <a:r>
                <a:rPr lang="en-US" sz="15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slide show print, and sort  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51" id="51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52" id="52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53" id="53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54" id="54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56" id="56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57" id="57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58" id="58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59" id="59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60" id="60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61" id="61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62" id="62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552404" y="1336435"/>
            <a:ext cx="7661781" cy="1797036"/>
          </a:xfrm>
          <a:custGeom>
            <a:avLst/>
            <a:gdLst/>
            <a:ahLst/>
            <a:cxnLst/>
            <a:rect r="r" b="b" t="t" l="l"/>
            <a:pathLst>
              <a:path h="1797036" w="7661781">
                <a:moveTo>
                  <a:pt x="7661781" y="0"/>
                </a:moveTo>
                <a:lnTo>
                  <a:pt x="0" y="0"/>
                </a:lnTo>
                <a:lnTo>
                  <a:pt x="0" y="1797036"/>
                </a:lnTo>
                <a:lnTo>
                  <a:pt x="7661781" y="1797036"/>
                </a:lnTo>
                <a:lnTo>
                  <a:pt x="766178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972281" y="1336435"/>
            <a:ext cx="8704601" cy="2041625"/>
          </a:xfrm>
          <a:custGeom>
            <a:avLst/>
            <a:gdLst/>
            <a:ahLst/>
            <a:cxnLst/>
            <a:rect r="r" b="b" t="t" l="l"/>
            <a:pathLst>
              <a:path h="2041625" w="8704601">
                <a:moveTo>
                  <a:pt x="8704601" y="0"/>
                </a:moveTo>
                <a:lnTo>
                  <a:pt x="0" y="0"/>
                </a:lnTo>
                <a:lnTo>
                  <a:pt x="0" y="2041625"/>
                </a:lnTo>
                <a:lnTo>
                  <a:pt x="8704601" y="2041625"/>
                </a:lnTo>
                <a:lnTo>
                  <a:pt x="870460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873277" y="1671994"/>
            <a:ext cx="9529570" cy="1202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5"/>
              </a:lnSpc>
            </a:pPr>
            <a:r>
              <a:rPr lang="en-US" sz="8405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UNITED KINGDOM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945645" y="2154086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9" y="0"/>
                </a:lnTo>
                <a:lnTo>
                  <a:pt x="2109039" y="1958770"/>
                </a:lnTo>
                <a:lnTo>
                  <a:pt x="0" y="19587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274145" y="4112856"/>
            <a:ext cx="7057760" cy="4587544"/>
          </a:xfrm>
          <a:custGeom>
            <a:avLst/>
            <a:gdLst/>
            <a:ahLst/>
            <a:cxnLst/>
            <a:rect r="r" b="b" t="t" l="l"/>
            <a:pathLst>
              <a:path h="4587544" w="7057760">
                <a:moveTo>
                  <a:pt x="0" y="0"/>
                </a:moveTo>
                <a:lnTo>
                  <a:pt x="7057761" y="0"/>
                </a:lnTo>
                <a:lnTo>
                  <a:pt x="7057761" y="4587544"/>
                </a:lnTo>
                <a:lnTo>
                  <a:pt x="0" y="45875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632698" y="3969984"/>
            <a:ext cx="3131087" cy="4873288"/>
          </a:xfrm>
          <a:custGeom>
            <a:avLst/>
            <a:gdLst/>
            <a:ahLst/>
            <a:cxnLst/>
            <a:rect r="r" b="b" t="t" l="l"/>
            <a:pathLst>
              <a:path h="4873288" w="3131087">
                <a:moveTo>
                  <a:pt x="0" y="0"/>
                </a:moveTo>
                <a:lnTo>
                  <a:pt x="3131088" y="0"/>
                </a:lnTo>
                <a:lnTo>
                  <a:pt x="3131088" y="4873288"/>
                </a:lnTo>
                <a:lnTo>
                  <a:pt x="0" y="48732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338784" y="9391650"/>
            <a:ext cx="11684894" cy="698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UNITED KINGDOM IS AN ISLAND COUNTRY IN WESTERN EUROPE, NORTHWEST OF MAINLAND EUROPE.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1" id="11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0" id="20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2" id="22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88458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NERFCA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74708" y="4315473"/>
            <a:ext cx="6448643" cy="4864303"/>
          </a:xfrm>
          <a:custGeom>
            <a:avLst/>
            <a:gdLst/>
            <a:ahLst/>
            <a:cxnLst/>
            <a:rect r="r" b="b" t="t" l="l"/>
            <a:pathLst>
              <a:path h="4864303" w="6448643">
                <a:moveTo>
                  <a:pt x="0" y="0"/>
                </a:moveTo>
                <a:lnTo>
                  <a:pt x="6448643" y="0"/>
                </a:lnTo>
                <a:lnTo>
                  <a:pt x="6448643" y="4864302"/>
                </a:lnTo>
                <a:lnTo>
                  <a:pt x="0" y="48643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6703" t="-3168" r="-1670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141839" y="4194006"/>
            <a:ext cx="4864565" cy="4846323"/>
          </a:xfrm>
          <a:custGeom>
            <a:avLst/>
            <a:gdLst/>
            <a:ahLst/>
            <a:cxnLst/>
            <a:rect r="r" b="b" t="t" l="l"/>
            <a:pathLst>
              <a:path h="4846323" w="4864565">
                <a:moveTo>
                  <a:pt x="0" y="0"/>
                </a:moveTo>
                <a:lnTo>
                  <a:pt x="4864565" y="0"/>
                </a:lnTo>
                <a:lnTo>
                  <a:pt x="4864565" y="4846323"/>
                </a:lnTo>
                <a:lnTo>
                  <a:pt x="0" y="48463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FRANCE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86384" y="9405937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FRANCE IS A COUNTRY IN WESTERN EUROPE.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0" id="10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15146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SKALIOAV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492127" y="4296301"/>
            <a:ext cx="6361902" cy="4748533"/>
          </a:xfrm>
          <a:custGeom>
            <a:avLst/>
            <a:gdLst/>
            <a:ahLst/>
            <a:cxnLst/>
            <a:rect r="r" b="b" t="t" l="l"/>
            <a:pathLst>
              <a:path h="4748533" w="6361902">
                <a:moveTo>
                  <a:pt x="0" y="0"/>
                </a:moveTo>
                <a:lnTo>
                  <a:pt x="6361902" y="0"/>
                </a:lnTo>
                <a:lnTo>
                  <a:pt x="6361902" y="4748533"/>
                </a:lnTo>
                <a:lnTo>
                  <a:pt x="0" y="47485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671" t="0" r="-625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878602" y="4763728"/>
            <a:ext cx="7091792" cy="3528167"/>
          </a:xfrm>
          <a:custGeom>
            <a:avLst/>
            <a:gdLst/>
            <a:ahLst/>
            <a:cxnLst/>
            <a:rect r="r" b="b" t="t" l="l"/>
            <a:pathLst>
              <a:path h="3528167" w="7091792">
                <a:moveTo>
                  <a:pt x="0" y="0"/>
                </a:moveTo>
                <a:lnTo>
                  <a:pt x="7091793" y="0"/>
                </a:lnTo>
                <a:lnTo>
                  <a:pt x="7091793" y="3528166"/>
                </a:lnTo>
                <a:lnTo>
                  <a:pt x="0" y="35281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SLOVAKIA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533137" y="9406784"/>
            <a:ext cx="11684894" cy="698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SLOVAKIA IS A COUNTRY IN EUROPE, IS A LANDLOCKED COUNTRY IN CENTRAL EUROPE.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0" id="10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88458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BIYLA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79998" y="4243167"/>
            <a:ext cx="6658627" cy="4854801"/>
          </a:xfrm>
          <a:custGeom>
            <a:avLst/>
            <a:gdLst/>
            <a:ahLst/>
            <a:cxnLst/>
            <a:rect r="r" b="b" t="t" l="l"/>
            <a:pathLst>
              <a:path h="4854801" w="6658627">
                <a:moveTo>
                  <a:pt x="0" y="0"/>
                </a:moveTo>
                <a:lnTo>
                  <a:pt x="6658627" y="0"/>
                </a:lnTo>
                <a:lnTo>
                  <a:pt x="6658627" y="4854801"/>
                </a:lnTo>
                <a:lnTo>
                  <a:pt x="0" y="4854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2909" t="0" r="-22909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321284" y="4110826"/>
            <a:ext cx="4987142" cy="4987142"/>
          </a:xfrm>
          <a:custGeom>
            <a:avLst/>
            <a:gdLst/>
            <a:ahLst/>
            <a:cxnLst/>
            <a:rect r="r" b="b" t="t" l="l"/>
            <a:pathLst>
              <a:path h="4987142" w="4987142">
                <a:moveTo>
                  <a:pt x="0" y="0"/>
                </a:moveTo>
                <a:lnTo>
                  <a:pt x="4987142" y="0"/>
                </a:lnTo>
                <a:lnTo>
                  <a:pt x="4987142" y="4987142"/>
                </a:lnTo>
                <a:lnTo>
                  <a:pt x="0" y="49871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LIBYA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623532" y="9617842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LIBYA IS A COUNTRY IN THE MAGHRAB REGION NORTH AFRICA.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0" id="10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620837" y="3782630"/>
            <a:ext cx="13533480" cy="1859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41"/>
              </a:lnSpc>
            </a:pPr>
            <a:r>
              <a:rPr lang="en-US" sz="129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EDUNIT ASTEST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1677" y="129016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8" y="2764331"/>
                </a:lnTo>
                <a:lnTo>
                  <a:pt x="9158928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618997" y="4100757"/>
            <a:ext cx="6168863" cy="5139621"/>
          </a:xfrm>
          <a:custGeom>
            <a:avLst/>
            <a:gdLst/>
            <a:ahLst/>
            <a:cxnLst/>
            <a:rect r="r" b="b" t="t" l="l"/>
            <a:pathLst>
              <a:path h="5139621" w="6168863">
                <a:moveTo>
                  <a:pt x="0" y="0"/>
                </a:moveTo>
                <a:lnTo>
                  <a:pt x="6168863" y="0"/>
                </a:lnTo>
                <a:lnTo>
                  <a:pt x="6168863" y="5139622"/>
                </a:lnTo>
                <a:lnTo>
                  <a:pt x="0" y="51396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153" t="0" r="-1515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877904" y="4613168"/>
            <a:ext cx="6391922" cy="4114800"/>
          </a:xfrm>
          <a:custGeom>
            <a:avLst/>
            <a:gdLst/>
            <a:ahLst/>
            <a:cxnLst/>
            <a:rect r="r" b="b" t="t" l="l"/>
            <a:pathLst>
              <a:path h="4114800" w="6391922">
                <a:moveTo>
                  <a:pt x="0" y="0"/>
                </a:moveTo>
                <a:lnTo>
                  <a:pt x="6391922" y="0"/>
                </a:lnTo>
                <a:lnTo>
                  <a:pt x="63919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731895" y="2029825"/>
            <a:ext cx="8824211" cy="985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54"/>
              </a:lnSpc>
            </a:pPr>
            <a:r>
              <a:rPr lang="en-US" sz="76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UNITED STATES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06514" y="9702269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UNITED STATES IS A COUNTRY IN NORTH AMERICA.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0" id="10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089196" y="4378890"/>
            <a:ext cx="10159862" cy="2031972"/>
          </a:xfrm>
          <a:custGeom>
            <a:avLst/>
            <a:gdLst/>
            <a:ahLst/>
            <a:cxnLst/>
            <a:rect r="r" b="b" t="t" l="l"/>
            <a:pathLst>
              <a:path h="2031972" w="10159862">
                <a:moveTo>
                  <a:pt x="10159862" y="0"/>
                </a:moveTo>
                <a:lnTo>
                  <a:pt x="0" y="0"/>
                </a:lnTo>
                <a:lnTo>
                  <a:pt x="0" y="2031972"/>
                </a:lnTo>
                <a:lnTo>
                  <a:pt x="10159862" y="2031972"/>
                </a:lnTo>
                <a:lnTo>
                  <a:pt x="1015986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88458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ANPAJ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56245">
            <a:off x="-251092" y="2729784"/>
            <a:ext cx="18450311" cy="4327437"/>
          </a:xfrm>
          <a:custGeom>
            <a:avLst/>
            <a:gdLst/>
            <a:ahLst/>
            <a:cxnLst/>
            <a:rect r="r" b="b" t="t" l="l"/>
            <a:pathLst>
              <a:path h="4327437" w="18450311">
                <a:moveTo>
                  <a:pt x="0" y="0"/>
                </a:moveTo>
                <a:lnTo>
                  <a:pt x="18450312" y="0"/>
                </a:lnTo>
                <a:lnTo>
                  <a:pt x="18450312" y="4327437"/>
                </a:lnTo>
                <a:lnTo>
                  <a:pt x="0" y="43274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22898">
            <a:off x="1883017" y="1472210"/>
            <a:ext cx="2849449" cy="1898445"/>
          </a:xfrm>
          <a:custGeom>
            <a:avLst/>
            <a:gdLst/>
            <a:ahLst/>
            <a:cxnLst/>
            <a:rect r="r" b="b" t="t" l="l"/>
            <a:pathLst>
              <a:path h="1898445" w="2849449">
                <a:moveTo>
                  <a:pt x="0" y="0"/>
                </a:moveTo>
                <a:lnTo>
                  <a:pt x="2849449" y="0"/>
                </a:lnTo>
                <a:lnTo>
                  <a:pt x="2849449" y="1898445"/>
                </a:lnTo>
                <a:lnTo>
                  <a:pt x="0" y="18984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523160" y="1965797"/>
            <a:ext cx="2509463" cy="1681340"/>
          </a:xfrm>
          <a:custGeom>
            <a:avLst/>
            <a:gdLst/>
            <a:ahLst/>
            <a:cxnLst/>
            <a:rect r="r" b="b" t="t" l="l"/>
            <a:pathLst>
              <a:path h="1681340" w="2509463">
                <a:moveTo>
                  <a:pt x="0" y="0"/>
                </a:moveTo>
                <a:lnTo>
                  <a:pt x="2509463" y="0"/>
                </a:lnTo>
                <a:lnTo>
                  <a:pt x="2509463" y="1681340"/>
                </a:lnTo>
                <a:lnTo>
                  <a:pt x="0" y="16813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04924" y="3311367"/>
            <a:ext cx="2374687" cy="1582135"/>
          </a:xfrm>
          <a:custGeom>
            <a:avLst/>
            <a:gdLst/>
            <a:ahLst/>
            <a:cxnLst/>
            <a:rect r="r" b="b" t="t" l="l"/>
            <a:pathLst>
              <a:path h="1582135" w="2374687">
                <a:moveTo>
                  <a:pt x="0" y="0"/>
                </a:moveTo>
                <a:lnTo>
                  <a:pt x="2374687" y="0"/>
                </a:lnTo>
                <a:lnTo>
                  <a:pt x="2374687" y="1582135"/>
                </a:lnTo>
                <a:lnTo>
                  <a:pt x="0" y="15821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234792">
            <a:off x="1581649" y="3759401"/>
            <a:ext cx="15628627" cy="2562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60"/>
              </a:lnSpc>
            </a:pPr>
            <a:r>
              <a:rPr lang="en-US" sz="876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NAME THAT COUNTRY:</a:t>
            </a:r>
          </a:p>
          <a:p>
            <a:pPr algn="ctr">
              <a:lnSpc>
                <a:spcPts val="4672"/>
              </a:lnSpc>
            </a:pPr>
            <a:r>
              <a:rPr lang="en-US" sz="556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 </a:t>
            </a:r>
          </a:p>
          <a:p>
            <a:pPr algn="ctr">
              <a:lnSpc>
                <a:spcPts val="7360"/>
              </a:lnSpc>
            </a:pPr>
            <a:r>
              <a:rPr lang="en-US" sz="876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ICE BREAKER ACTIVITY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9" id="9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300238" y="4130473"/>
            <a:ext cx="6347016" cy="5080190"/>
          </a:xfrm>
          <a:custGeom>
            <a:avLst/>
            <a:gdLst/>
            <a:ahLst/>
            <a:cxnLst/>
            <a:rect r="r" b="b" t="t" l="l"/>
            <a:pathLst>
              <a:path h="5080190" w="6347016">
                <a:moveTo>
                  <a:pt x="0" y="0"/>
                </a:moveTo>
                <a:lnTo>
                  <a:pt x="6347017" y="0"/>
                </a:lnTo>
                <a:lnTo>
                  <a:pt x="6347017" y="5080190"/>
                </a:lnTo>
                <a:lnTo>
                  <a:pt x="0" y="50801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030" t="0" r="-1003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190829" y="3815249"/>
            <a:ext cx="4464295" cy="4967227"/>
          </a:xfrm>
          <a:custGeom>
            <a:avLst/>
            <a:gdLst/>
            <a:ahLst/>
            <a:cxnLst/>
            <a:rect r="r" b="b" t="t" l="l"/>
            <a:pathLst>
              <a:path h="4967227" w="4464295">
                <a:moveTo>
                  <a:pt x="0" y="0"/>
                </a:moveTo>
                <a:lnTo>
                  <a:pt x="4464295" y="0"/>
                </a:lnTo>
                <a:lnTo>
                  <a:pt x="4464295" y="4967227"/>
                </a:lnTo>
                <a:lnTo>
                  <a:pt x="0" y="49672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JAPAN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417553" y="9579313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JAPAN IS AN ISLAND COUNTRY IN EAST ASIA.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0" id="10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88458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ZALBIR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05983" y="4071809"/>
            <a:ext cx="7073649" cy="4879086"/>
          </a:xfrm>
          <a:custGeom>
            <a:avLst/>
            <a:gdLst/>
            <a:ahLst/>
            <a:cxnLst/>
            <a:rect r="r" b="b" t="t" l="l"/>
            <a:pathLst>
              <a:path h="4879086" w="7073649">
                <a:moveTo>
                  <a:pt x="0" y="0"/>
                </a:moveTo>
                <a:lnTo>
                  <a:pt x="7073649" y="0"/>
                </a:lnTo>
                <a:lnTo>
                  <a:pt x="7073649" y="4879086"/>
                </a:lnTo>
                <a:lnTo>
                  <a:pt x="0" y="48790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311" t="0" r="-11311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161103" y="4165095"/>
            <a:ext cx="4710176" cy="4692512"/>
          </a:xfrm>
          <a:custGeom>
            <a:avLst/>
            <a:gdLst/>
            <a:ahLst/>
            <a:cxnLst/>
            <a:rect r="r" b="b" t="t" l="l"/>
            <a:pathLst>
              <a:path h="4692512" w="4710176">
                <a:moveTo>
                  <a:pt x="0" y="0"/>
                </a:moveTo>
                <a:lnTo>
                  <a:pt x="4710176" y="0"/>
                </a:lnTo>
                <a:lnTo>
                  <a:pt x="4710176" y="4692513"/>
                </a:lnTo>
                <a:lnTo>
                  <a:pt x="0" y="46925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BRAZIL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45042" y="9315450"/>
            <a:ext cx="11684894" cy="698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BRAZIL IS A COUNTRY IN SOUTH AMERICA, IS LARGEST AND EASTERNMOST COUNTRY.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0" id="10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88458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ADCAAN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081449" y="4129355"/>
            <a:ext cx="6322718" cy="4854932"/>
          </a:xfrm>
          <a:custGeom>
            <a:avLst/>
            <a:gdLst/>
            <a:ahLst/>
            <a:cxnLst/>
            <a:rect r="r" b="b" t="t" l="l"/>
            <a:pathLst>
              <a:path h="4854932" w="6322718">
                <a:moveTo>
                  <a:pt x="0" y="0"/>
                </a:moveTo>
                <a:lnTo>
                  <a:pt x="6322717" y="0"/>
                </a:lnTo>
                <a:lnTo>
                  <a:pt x="6322717" y="4854932"/>
                </a:lnTo>
                <a:lnTo>
                  <a:pt x="0" y="48549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987" t="0" r="-13987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41331" y="4129355"/>
            <a:ext cx="5147049" cy="4420028"/>
          </a:xfrm>
          <a:custGeom>
            <a:avLst/>
            <a:gdLst/>
            <a:ahLst/>
            <a:cxnLst/>
            <a:rect r="r" b="b" t="t" l="l"/>
            <a:pathLst>
              <a:path h="4420028" w="5147049">
                <a:moveTo>
                  <a:pt x="0" y="0"/>
                </a:moveTo>
                <a:lnTo>
                  <a:pt x="5147049" y="0"/>
                </a:lnTo>
                <a:lnTo>
                  <a:pt x="5147049" y="4420028"/>
                </a:lnTo>
                <a:lnTo>
                  <a:pt x="0" y="44200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CANADA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03485" y="9539930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CANADA IS A COUNTRY IN NORTH AMERICA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0" id="10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75921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LPGORAUT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374615" y="4049208"/>
            <a:ext cx="6426512" cy="5128945"/>
          </a:xfrm>
          <a:custGeom>
            <a:avLst/>
            <a:gdLst/>
            <a:ahLst/>
            <a:cxnLst/>
            <a:rect r="r" b="b" t="t" l="l"/>
            <a:pathLst>
              <a:path h="5128945" w="6426512">
                <a:moveTo>
                  <a:pt x="0" y="0"/>
                </a:moveTo>
                <a:lnTo>
                  <a:pt x="6426512" y="0"/>
                </a:lnTo>
                <a:lnTo>
                  <a:pt x="6426512" y="5128945"/>
                </a:lnTo>
                <a:lnTo>
                  <a:pt x="0" y="51289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856" t="0" r="-9856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184746" y="3992349"/>
            <a:ext cx="2528080" cy="5185804"/>
          </a:xfrm>
          <a:custGeom>
            <a:avLst/>
            <a:gdLst/>
            <a:ahLst/>
            <a:cxnLst/>
            <a:rect r="r" b="b" t="t" l="l"/>
            <a:pathLst>
              <a:path h="5185804" w="2528080">
                <a:moveTo>
                  <a:pt x="0" y="0"/>
                </a:moveTo>
                <a:lnTo>
                  <a:pt x="2528079" y="0"/>
                </a:lnTo>
                <a:lnTo>
                  <a:pt x="2528079" y="5185804"/>
                </a:lnTo>
                <a:lnTo>
                  <a:pt x="0" y="51858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PORTUGAL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03485" y="9539930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CANADA IS A COUNTRY IN NORTH AMERICA.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0" id="10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75921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ATQRA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066390" y="4180021"/>
            <a:ext cx="6654217" cy="5078279"/>
          </a:xfrm>
          <a:custGeom>
            <a:avLst/>
            <a:gdLst/>
            <a:ahLst/>
            <a:cxnLst/>
            <a:rect r="r" b="b" t="t" l="l"/>
            <a:pathLst>
              <a:path h="5078279" w="6654217">
                <a:moveTo>
                  <a:pt x="0" y="0"/>
                </a:moveTo>
                <a:lnTo>
                  <a:pt x="6654217" y="0"/>
                </a:lnTo>
                <a:lnTo>
                  <a:pt x="6654217" y="5078279"/>
                </a:lnTo>
                <a:lnTo>
                  <a:pt x="0" y="50782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536" t="0" r="-11938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2121450" y="3260021"/>
            <a:ext cx="2958310" cy="6211674"/>
          </a:xfrm>
          <a:custGeom>
            <a:avLst/>
            <a:gdLst/>
            <a:ahLst/>
            <a:cxnLst/>
            <a:rect r="r" b="b" t="t" l="l"/>
            <a:pathLst>
              <a:path h="6211674" w="2958310">
                <a:moveTo>
                  <a:pt x="0" y="0"/>
                </a:moveTo>
                <a:lnTo>
                  <a:pt x="2958310" y="0"/>
                </a:lnTo>
                <a:lnTo>
                  <a:pt x="2958310" y="6211674"/>
                </a:lnTo>
                <a:lnTo>
                  <a:pt x="0" y="62116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QATAR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03485" y="9539930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QATAR IS A COUNTRY IN THE MIDDLE EAST.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0" id="10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75921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WEABMBIZ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88458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INREIAG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92237" y="4178607"/>
            <a:ext cx="7901141" cy="5079693"/>
          </a:xfrm>
          <a:custGeom>
            <a:avLst/>
            <a:gdLst/>
            <a:ahLst/>
            <a:cxnLst/>
            <a:rect r="r" b="b" t="t" l="l"/>
            <a:pathLst>
              <a:path h="5079693" w="7901141">
                <a:moveTo>
                  <a:pt x="0" y="0"/>
                </a:moveTo>
                <a:lnTo>
                  <a:pt x="7901141" y="0"/>
                </a:lnTo>
                <a:lnTo>
                  <a:pt x="7901141" y="5079693"/>
                </a:lnTo>
                <a:lnTo>
                  <a:pt x="0" y="50796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775" t="0" r="-1686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834639" y="4178607"/>
            <a:ext cx="5531932" cy="4798951"/>
          </a:xfrm>
          <a:custGeom>
            <a:avLst/>
            <a:gdLst/>
            <a:ahLst/>
            <a:cxnLst/>
            <a:rect r="r" b="b" t="t" l="l"/>
            <a:pathLst>
              <a:path h="4798951" w="5531932">
                <a:moveTo>
                  <a:pt x="0" y="0"/>
                </a:moveTo>
                <a:lnTo>
                  <a:pt x="5531932" y="0"/>
                </a:lnTo>
                <a:lnTo>
                  <a:pt x="5531932" y="4798951"/>
                </a:lnTo>
                <a:lnTo>
                  <a:pt x="0" y="4798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ZIMBABWE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024749" y="9732570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ZIMBABWE IS A LANDLOCKED COUNTRY IN SOUTHERN AFRICA.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0" id="10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75921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TEYGP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075803" y="4085478"/>
            <a:ext cx="7068197" cy="5265951"/>
          </a:xfrm>
          <a:custGeom>
            <a:avLst/>
            <a:gdLst/>
            <a:ahLst/>
            <a:cxnLst/>
            <a:rect r="r" b="b" t="t" l="l"/>
            <a:pathLst>
              <a:path h="5265951" w="7068197">
                <a:moveTo>
                  <a:pt x="0" y="0"/>
                </a:moveTo>
                <a:lnTo>
                  <a:pt x="7068197" y="0"/>
                </a:lnTo>
                <a:lnTo>
                  <a:pt x="7068197" y="5265951"/>
                </a:lnTo>
                <a:lnTo>
                  <a:pt x="0" y="52659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942" t="0" r="-10942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219499" y="4085478"/>
            <a:ext cx="4762212" cy="5079693"/>
          </a:xfrm>
          <a:custGeom>
            <a:avLst/>
            <a:gdLst/>
            <a:ahLst/>
            <a:cxnLst/>
            <a:rect r="r" b="b" t="t" l="l"/>
            <a:pathLst>
              <a:path h="5079693" w="4762212">
                <a:moveTo>
                  <a:pt x="0" y="0"/>
                </a:moveTo>
                <a:lnTo>
                  <a:pt x="4762212" y="0"/>
                </a:lnTo>
                <a:lnTo>
                  <a:pt x="4762212" y="5079693"/>
                </a:lnTo>
                <a:lnTo>
                  <a:pt x="0" y="50796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EGYPT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679727" y="9503829"/>
            <a:ext cx="11684894" cy="698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EGYPT IS A COUNTRY LINKING NORTHEAST AFRICA WITH THE MIDDLE EAST.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6364621" y="8528031"/>
            <a:ext cx="1665617" cy="1460539"/>
            <a:chOff x="0" y="0"/>
            <a:chExt cx="2220823" cy="1947385"/>
          </a:xfrm>
        </p:grpSpPr>
        <p:grpSp>
          <p:nvGrpSpPr>
            <p:cNvPr name="Group 10" id="10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75921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IANHC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69889" y="4212470"/>
            <a:ext cx="6619674" cy="4825708"/>
          </a:xfrm>
          <a:custGeom>
            <a:avLst/>
            <a:gdLst/>
            <a:ahLst/>
            <a:cxnLst/>
            <a:rect r="r" b="b" t="t" l="l"/>
            <a:pathLst>
              <a:path h="4825708" w="6619674">
                <a:moveTo>
                  <a:pt x="0" y="0"/>
                </a:moveTo>
                <a:lnTo>
                  <a:pt x="6619675" y="0"/>
                </a:lnTo>
                <a:lnTo>
                  <a:pt x="6619675" y="4825708"/>
                </a:lnTo>
                <a:lnTo>
                  <a:pt x="0" y="48257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-4132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963759" y="4212470"/>
            <a:ext cx="5271979" cy="4283483"/>
          </a:xfrm>
          <a:custGeom>
            <a:avLst/>
            <a:gdLst/>
            <a:ahLst/>
            <a:cxnLst/>
            <a:rect r="r" b="b" t="t" l="l"/>
            <a:pathLst>
              <a:path h="4283483" w="5271979">
                <a:moveTo>
                  <a:pt x="0" y="0"/>
                </a:moveTo>
                <a:lnTo>
                  <a:pt x="5271979" y="0"/>
                </a:lnTo>
                <a:lnTo>
                  <a:pt x="5271979" y="4283483"/>
                </a:lnTo>
                <a:lnTo>
                  <a:pt x="0" y="42834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CHINA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679727" y="9670517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CHINA IS A COUNTRY IN EAST ASIA.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0" id="10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75921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NRAI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81216" y="4212470"/>
            <a:ext cx="7011902" cy="4957209"/>
          </a:xfrm>
          <a:custGeom>
            <a:avLst/>
            <a:gdLst/>
            <a:ahLst/>
            <a:cxnLst/>
            <a:rect r="r" b="b" t="t" l="l"/>
            <a:pathLst>
              <a:path h="4957209" w="7011902">
                <a:moveTo>
                  <a:pt x="0" y="0"/>
                </a:moveTo>
                <a:lnTo>
                  <a:pt x="7011902" y="0"/>
                </a:lnTo>
                <a:lnTo>
                  <a:pt x="7011902" y="4957209"/>
                </a:lnTo>
                <a:lnTo>
                  <a:pt x="0" y="49572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593" t="0" r="-9066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075016" y="4212470"/>
            <a:ext cx="5750775" cy="4629374"/>
          </a:xfrm>
          <a:custGeom>
            <a:avLst/>
            <a:gdLst/>
            <a:ahLst/>
            <a:cxnLst/>
            <a:rect r="r" b="b" t="t" l="l"/>
            <a:pathLst>
              <a:path h="4629374" w="5750775">
                <a:moveTo>
                  <a:pt x="0" y="0"/>
                </a:moveTo>
                <a:lnTo>
                  <a:pt x="5750775" y="0"/>
                </a:lnTo>
                <a:lnTo>
                  <a:pt x="5750775" y="4629374"/>
                </a:lnTo>
                <a:lnTo>
                  <a:pt x="0" y="46293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IRAN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679727" y="9670517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IRAN IS COUNTRY IN WEST ASIA, ALSO KNOW AS PERSIA.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0" id="10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75921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AIRSUS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036555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0"/>
                </a:moveTo>
                <a:lnTo>
                  <a:pt x="9158927" y="2764330"/>
                </a:lnTo>
                <a:lnTo>
                  <a:pt x="9158927" y="0"/>
                </a:lnTo>
                <a:lnTo>
                  <a:pt x="0" y="0"/>
                </a:lnTo>
                <a:lnTo>
                  <a:pt x="0" y="27643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01201" y="3840557"/>
            <a:ext cx="7167539" cy="5181190"/>
          </a:xfrm>
          <a:custGeom>
            <a:avLst/>
            <a:gdLst/>
            <a:ahLst/>
            <a:cxnLst/>
            <a:rect r="r" b="b" t="t" l="l"/>
            <a:pathLst>
              <a:path h="5181190" w="7167539">
                <a:moveTo>
                  <a:pt x="0" y="0"/>
                </a:moveTo>
                <a:lnTo>
                  <a:pt x="7167540" y="0"/>
                </a:lnTo>
                <a:lnTo>
                  <a:pt x="7167540" y="5181190"/>
                </a:lnTo>
                <a:lnTo>
                  <a:pt x="0" y="51811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031" t="0" r="-19888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403315" y="4373752"/>
            <a:ext cx="6570539" cy="4114800"/>
          </a:xfrm>
          <a:custGeom>
            <a:avLst/>
            <a:gdLst/>
            <a:ahLst/>
            <a:cxnLst/>
            <a:rect r="r" b="b" t="t" l="l"/>
            <a:pathLst>
              <a:path h="4114800" w="6570539">
                <a:moveTo>
                  <a:pt x="0" y="0"/>
                </a:moveTo>
                <a:lnTo>
                  <a:pt x="6570539" y="0"/>
                </a:lnTo>
                <a:lnTo>
                  <a:pt x="65705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RUSSIA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16524" y="9315450"/>
            <a:ext cx="11684894" cy="698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RUSSIA IS A COUNTRY SPANNING EASTERN EUROPE AND NORTH ASIA.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0" id="10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75921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DALNNIF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172061" y="4593643"/>
            <a:ext cx="6292531" cy="4215996"/>
          </a:xfrm>
          <a:custGeom>
            <a:avLst/>
            <a:gdLst/>
            <a:ahLst/>
            <a:cxnLst/>
            <a:rect r="r" b="b" t="t" l="l"/>
            <a:pathLst>
              <a:path h="4215996" w="6292531">
                <a:moveTo>
                  <a:pt x="0" y="0"/>
                </a:moveTo>
                <a:lnTo>
                  <a:pt x="6292531" y="0"/>
                </a:lnTo>
                <a:lnTo>
                  <a:pt x="6292531" y="4215995"/>
                </a:lnTo>
                <a:lnTo>
                  <a:pt x="0" y="42159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079505" y="4694838"/>
            <a:ext cx="5033394" cy="4114800"/>
          </a:xfrm>
          <a:custGeom>
            <a:avLst/>
            <a:gdLst/>
            <a:ahLst/>
            <a:cxnLst/>
            <a:rect r="r" b="b" t="t" l="l"/>
            <a:pathLst>
              <a:path h="4114800" w="5033394">
                <a:moveTo>
                  <a:pt x="0" y="0"/>
                </a:moveTo>
                <a:lnTo>
                  <a:pt x="5033395" y="0"/>
                </a:lnTo>
                <a:lnTo>
                  <a:pt x="50333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NIGERIA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301553" y="9466863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NIGERIA IS A COUNTRY IN WEST AFRICA.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0" id="10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036555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0"/>
                </a:moveTo>
                <a:lnTo>
                  <a:pt x="9158927" y="2764330"/>
                </a:lnTo>
                <a:lnTo>
                  <a:pt x="9158927" y="0"/>
                </a:lnTo>
                <a:lnTo>
                  <a:pt x="0" y="0"/>
                </a:lnTo>
                <a:lnTo>
                  <a:pt x="0" y="27643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934401" y="3906558"/>
            <a:ext cx="6583212" cy="5175869"/>
          </a:xfrm>
          <a:custGeom>
            <a:avLst/>
            <a:gdLst/>
            <a:ahLst/>
            <a:cxnLst/>
            <a:rect r="r" b="b" t="t" l="l"/>
            <a:pathLst>
              <a:path h="5175869" w="6583212">
                <a:moveTo>
                  <a:pt x="0" y="0"/>
                </a:moveTo>
                <a:lnTo>
                  <a:pt x="6583211" y="0"/>
                </a:lnTo>
                <a:lnTo>
                  <a:pt x="6583211" y="5175868"/>
                </a:lnTo>
                <a:lnTo>
                  <a:pt x="0" y="51758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798" t="0" r="-22982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82898">
            <a:off x="12092036" y="3694287"/>
            <a:ext cx="2700095" cy="5118663"/>
          </a:xfrm>
          <a:custGeom>
            <a:avLst/>
            <a:gdLst/>
            <a:ahLst/>
            <a:cxnLst/>
            <a:rect r="r" b="b" t="t" l="l"/>
            <a:pathLst>
              <a:path h="5118663" w="2700095">
                <a:moveTo>
                  <a:pt x="0" y="0"/>
                </a:moveTo>
                <a:lnTo>
                  <a:pt x="2700095" y="0"/>
                </a:lnTo>
                <a:lnTo>
                  <a:pt x="2700095" y="5118663"/>
                </a:lnTo>
                <a:lnTo>
                  <a:pt x="0" y="51186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FINLAND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16524" y="9315450"/>
            <a:ext cx="11684894" cy="698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FINLAND IS A COUNTRY IN NORTHERN EUROPEAN BORDERING SWEDEN, NORWAY AND RUSSIA.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0" id="10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75921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MEIVTNA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2" id="12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036555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0"/>
                </a:moveTo>
                <a:lnTo>
                  <a:pt x="9158927" y="2764330"/>
                </a:lnTo>
                <a:lnTo>
                  <a:pt x="9158927" y="0"/>
                </a:lnTo>
                <a:lnTo>
                  <a:pt x="0" y="0"/>
                </a:lnTo>
                <a:lnTo>
                  <a:pt x="0" y="27643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970891" y="3800885"/>
            <a:ext cx="6796710" cy="5072540"/>
          </a:xfrm>
          <a:custGeom>
            <a:avLst/>
            <a:gdLst/>
            <a:ahLst/>
            <a:cxnLst/>
            <a:rect r="r" b="b" t="t" l="l"/>
            <a:pathLst>
              <a:path h="5072540" w="6796710">
                <a:moveTo>
                  <a:pt x="0" y="0"/>
                </a:moveTo>
                <a:lnTo>
                  <a:pt x="6796710" y="0"/>
                </a:lnTo>
                <a:lnTo>
                  <a:pt x="6796710" y="5072541"/>
                </a:lnTo>
                <a:lnTo>
                  <a:pt x="0" y="50725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580" t="0" r="-11517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364959" y="3972246"/>
            <a:ext cx="3044858" cy="4901180"/>
          </a:xfrm>
          <a:custGeom>
            <a:avLst/>
            <a:gdLst/>
            <a:ahLst/>
            <a:cxnLst/>
            <a:rect r="r" b="b" t="t" l="l"/>
            <a:pathLst>
              <a:path h="4901180" w="3044858">
                <a:moveTo>
                  <a:pt x="0" y="0"/>
                </a:moveTo>
                <a:lnTo>
                  <a:pt x="3044858" y="0"/>
                </a:lnTo>
                <a:lnTo>
                  <a:pt x="3044858" y="4901180"/>
                </a:lnTo>
                <a:lnTo>
                  <a:pt x="0" y="49011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VIETNAM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16524" y="9482138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VIETNAM IS A COUNTRY IN A SOUTHEAST ASIAN.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0" id="10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233672" y="3385827"/>
            <a:ext cx="13820657" cy="3802961"/>
            <a:chOff x="0" y="0"/>
            <a:chExt cx="18427542" cy="5070615"/>
          </a:xfrm>
        </p:grpSpPr>
        <p:sp>
          <p:nvSpPr>
            <p:cNvPr name="Freeform 4" id="4"/>
            <p:cNvSpPr/>
            <p:nvPr/>
          </p:nvSpPr>
          <p:spPr>
            <a:xfrm flipH="true" flipV="false" rot="0">
              <a:off x="0" y="0"/>
              <a:ext cx="18427542" cy="5070615"/>
            </a:xfrm>
            <a:custGeom>
              <a:avLst/>
              <a:gdLst/>
              <a:ahLst/>
              <a:cxnLst/>
              <a:rect r="r" b="b" t="t" l="l"/>
              <a:pathLst>
                <a:path h="5070615" w="18427542">
                  <a:moveTo>
                    <a:pt x="18427542" y="0"/>
                  </a:moveTo>
                  <a:lnTo>
                    <a:pt x="0" y="0"/>
                  </a:lnTo>
                  <a:lnTo>
                    <a:pt x="0" y="5070615"/>
                  </a:lnTo>
                  <a:lnTo>
                    <a:pt x="18427542" y="5070615"/>
                  </a:lnTo>
                  <a:lnTo>
                    <a:pt x="18427542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8659" t="0" r="-8659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1762517" y="1099810"/>
              <a:ext cx="14517757" cy="26018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740"/>
                </a:lnSpc>
              </a:pPr>
              <a:r>
                <a:rPr lang="en-US" sz="13400">
                  <a:solidFill>
                    <a:srgbClr val="000000"/>
                  </a:solidFill>
                  <a:latin typeface="More Sugar"/>
                  <a:ea typeface="More Sugar"/>
                  <a:cs typeface="More Sugar"/>
                  <a:sym typeface="More Sugar"/>
                </a:rPr>
                <a:t>ITAUKW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1393184">
            <a:off x="14551388" y="6514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8751015">
            <a:off x="2780882" y="1656886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9" id="9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01493">
            <a:off x="4420978" y="907779"/>
            <a:ext cx="4982890" cy="2853837"/>
          </a:xfrm>
          <a:custGeom>
            <a:avLst/>
            <a:gdLst/>
            <a:ahLst/>
            <a:cxnLst/>
            <a:rect r="r" b="b" t="t" l="l"/>
            <a:pathLst>
              <a:path h="2853837" w="4982890">
                <a:moveTo>
                  <a:pt x="0" y="0"/>
                </a:moveTo>
                <a:lnTo>
                  <a:pt x="4982890" y="0"/>
                </a:lnTo>
                <a:lnTo>
                  <a:pt x="4982890" y="2853837"/>
                </a:lnTo>
                <a:lnTo>
                  <a:pt x="0" y="28538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01493">
            <a:off x="4420978" y="1635982"/>
            <a:ext cx="4982890" cy="2853837"/>
          </a:xfrm>
          <a:custGeom>
            <a:avLst/>
            <a:gdLst/>
            <a:ahLst/>
            <a:cxnLst/>
            <a:rect r="r" b="b" t="t" l="l"/>
            <a:pathLst>
              <a:path h="2853837" w="4982890">
                <a:moveTo>
                  <a:pt x="0" y="0"/>
                </a:moveTo>
                <a:lnTo>
                  <a:pt x="4982890" y="0"/>
                </a:lnTo>
                <a:lnTo>
                  <a:pt x="4982890" y="2853838"/>
                </a:lnTo>
                <a:lnTo>
                  <a:pt x="0" y="28538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801493">
            <a:off x="8040430" y="907779"/>
            <a:ext cx="4982890" cy="2853837"/>
          </a:xfrm>
          <a:custGeom>
            <a:avLst/>
            <a:gdLst/>
            <a:ahLst/>
            <a:cxnLst/>
            <a:rect r="r" b="b" t="t" l="l"/>
            <a:pathLst>
              <a:path h="2853837" w="4982890">
                <a:moveTo>
                  <a:pt x="0" y="0"/>
                </a:moveTo>
                <a:lnTo>
                  <a:pt x="4982891" y="0"/>
                </a:lnTo>
                <a:lnTo>
                  <a:pt x="4982891" y="2853837"/>
                </a:lnTo>
                <a:lnTo>
                  <a:pt x="0" y="28538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01493">
            <a:off x="8040430" y="1635982"/>
            <a:ext cx="4982890" cy="2853837"/>
          </a:xfrm>
          <a:custGeom>
            <a:avLst/>
            <a:gdLst/>
            <a:ahLst/>
            <a:cxnLst/>
            <a:rect r="r" b="b" t="t" l="l"/>
            <a:pathLst>
              <a:path h="2853837" w="4982890">
                <a:moveTo>
                  <a:pt x="0" y="0"/>
                </a:moveTo>
                <a:lnTo>
                  <a:pt x="4982891" y="0"/>
                </a:lnTo>
                <a:lnTo>
                  <a:pt x="4982891" y="2853838"/>
                </a:lnTo>
                <a:lnTo>
                  <a:pt x="0" y="28538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263617" y="2091201"/>
            <a:ext cx="9760766" cy="1155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9"/>
              </a:lnSpc>
            </a:pPr>
            <a:r>
              <a:rPr lang="en-US" sz="848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KUWAIT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285587" y="1623081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48829" y="4704411"/>
            <a:ext cx="6364183" cy="4551784"/>
          </a:xfrm>
          <a:custGeom>
            <a:avLst/>
            <a:gdLst/>
            <a:ahLst/>
            <a:cxnLst/>
            <a:rect r="r" b="b" t="t" l="l"/>
            <a:pathLst>
              <a:path h="4551784" w="6364183">
                <a:moveTo>
                  <a:pt x="0" y="0"/>
                </a:moveTo>
                <a:lnTo>
                  <a:pt x="6364183" y="0"/>
                </a:lnTo>
                <a:lnTo>
                  <a:pt x="6364183" y="4551783"/>
                </a:lnTo>
                <a:lnTo>
                  <a:pt x="0" y="45517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758" t="0" r="-36971" b="-6771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158349" y="4298630"/>
            <a:ext cx="4865329" cy="4725451"/>
          </a:xfrm>
          <a:custGeom>
            <a:avLst/>
            <a:gdLst/>
            <a:ahLst/>
            <a:cxnLst/>
            <a:rect r="r" b="b" t="t" l="l"/>
            <a:pathLst>
              <a:path h="4725451" w="4865329">
                <a:moveTo>
                  <a:pt x="0" y="0"/>
                </a:moveTo>
                <a:lnTo>
                  <a:pt x="4865330" y="0"/>
                </a:lnTo>
                <a:lnTo>
                  <a:pt x="4865330" y="4725452"/>
                </a:lnTo>
                <a:lnTo>
                  <a:pt x="0" y="47254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473633" y="9596865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KUWAIT IS A COUNTRY IN THE MIDDLE EAST.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3" id="13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2" id="22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4" id="24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8751015">
            <a:off x="2549713" y="2201211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2467737" y="3989441"/>
            <a:ext cx="9116037" cy="2138125"/>
          </a:xfrm>
          <a:custGeom>
            <a:avLst/>
            <a:gdLst/>
            <a:ahLst/>
            <a:cxnLst/>
            <a:rect r="r" b="b" t="t" l="l"/>
            <a:pathLst>
              <a:path h="2138125" w="9116037">
                <a:moveTo>
                  <a:pt x="9116037" y="0"/>
                </a:moveTo>
                <a:lnTo>
                  <a:pt x="0" y="0"/>
                </a:lnTo>
                <a:lnTo>
                  <a:pt x="0" y="2138125"/>
                </a:lnTo>
                <a:lnTo>
                  <a:pt x="9116037" y="2138125"/>
                </a:lnTo>
                <a:lnTo>
                  <a:pt x="91160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6044181" y="3950749"/>
            <a:ext cx="9629164" cy="2258477"/>
          </a:xfrm>
          <a:custGeom>
            <a:avLst/>
            <a:gdLst/>
            <a:ahLst/>
            <a:cxnLst/>
            <a:rect r="r" b="b" t="t" l="l"/>
            <a:pathLst>
              <a:path h="2258477" w="9629164">
                <a:moveTo>
                  <a:pt x="9629164" y="0"/>
                </a:moveTo>
                <a:lnTo>
                  <a:pt x="0" y="0"/>
                </a:lnTo>
                <a:lnTo>
                  <a:pt x="0" y="2258476"/>
                </a:lnTo>
                <a:lnTo>
                  <a:pt x="9629164" y="2258476"/>
                </a:lnTo>
                <a:lnTo>
                  <a:pt x="962916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277592" y="688263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111024" y="4194672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ZTNAAINA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9" id="9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3284463" y="1120248"/>
            <a:ext cx="7146361" cy="1676146"/>
          </a:xfrm>
          <a:custGeom>
            <a:avLst/>
            <a:gdLst/>
            <a:ahLst/>
            <a:cxnLst/>
            <a:rect r="r" b="b" t="t" l="l"/>
            <a:pathLst>
              <a:path h="1676146" w="7146361">
                <a:moveTo>
                  <a:pt x="7146361" y="0"/>
                </a:moveTo>
                <a:lnTo>
                  <a:pt x="0" y="0"/>
                </a:lnTo>
                <a:lnTo>
                  <a:pt x="0" y="1676147"/>
                </a:lnTo>
                <a:lnTo>
                  <a:pt x="7146361" y="1676147"/>
                </a:lnTo>
                <a:lnTo>
                  <a:pt x="714636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7076530" y="1028700"/>
            <a:ext cx="7927007" cy="1859243"/>
          </a:xfrm>
          <a:custGeom>
            <a:avLst/>
            <a:gdLst/>
            <a:ahLst/>
            <a:cxnLst/>
            <a:rect r="r" b="b" t="t" l="l"/>
            <a:pathLst>
              <a:path h="1859243" w="7927007">
                <a:moveTo>
                  <a:pt x="7927007" y="0"/>
                </a:moveTo>
                <a:lnTo>
                  <a:pt x="0" y="0"/>
                </a:lnTo>
                <a:lnTo>
                  <a:pt x="0" y="1859243"/>
                </a:lnTo>
                <a:lnTo>
                  <a:pt x="7927007" y="1859243"/>
                </a:lnTo>
                <a:lnTo>
                  <a:pt x="792700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458981" y="978937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9" y="0"/>
                </a:lnTo>
                <a:lnTo>
                  <a:pt x="2109039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52734" y="3953663"/>
            <a:ext cx="6510117" cy="4765244"/>
          </a:xfrm>
          <a:custGeom>
            <a:avLst/>
            <a:gdLst/>
            <a:ahLst/>
            <a:cxnLst/>
            <a:rect r="r" b="b" t="t" l="l"/>
            <a:pathLst>
              <a:path h="4765244" w="6510117">
                <a:moveTo>
                  <a:pt x="0" y="0"/>
                </a:moveTo>
                <a:lnTo>
                  <a:pt x="6510117" y="0"/>
                </a:lnTo>
                <a:lnTo>
                  <a:pt x="6510117" y="4765244"/>
                </a:lnTo>
                <a:lnTo>
                  <a:pt x="0" y="47652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880" t="0" r="-488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607738" y="3760682"/>
            <a:ext cx="5310521" cy="5151206"/>
          </a:xfrm>
          <a:custGeom>
            <a:avLst/>
            <a:gdLst/>
            <a:ahLst/>
            <a:cxnLst/>
            <a:rect r="r" b="b" t="t" l="l"/>
            <a:pathLst>
              <a:path h="5151206" w="5310521">
                <a:moveTo>
                  <a:pt x="0" y="0"/>
                </a:moveTo>
                <a:lnTo>
                  <a:pt x="5310521" y="0"/>
                </a:lnTo>
                <a:lnTo>
                  <a:pt x="5310521" y="5151206"/>
                </a:lnTo>
                <a:lnTo>
                  <a:pt x="0" y="51512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453098" y="1380599"/>
            <a:ext cx="6061495" cy="122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28"/>
              </a:lnSpc>
            </a:pPr>
            <a:r>
              <a:rPr lang="en-US" sz="848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TANZANIA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338784" y="9558337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TANZANIA IS A COUNTRY IN EAST AFRICA.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11" id="11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20" id="20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2" id="22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973785" y="3408394"/>
            <a:ext cx="14795476" cy="3470212"/>
          </a:xfrm>
          <a:custGeom>
            <a:avLst/>
            <a:gdLst/>
            <a:ahLst/>
            <a:cxnLst/>
            <a:rect r="r" b="b" t="t" l="l"/>
            <a:pathLst>
              <a:path h="3470212" w="14795476">
                <a:moveTo>
                  <a:pt x="14795476" y="0"/>
                </a:moveTo>
                <a:lnTo>
                  <a:pt x="0" y="0"/>
                </a:lnTo>
                <a:lnTo>
                  <a:pt x="0" y="3470212"/>
                </a:lnTo>
                <a:lnTo>
                  <a:pt x="14795476" y="3470212"/>
                </a:lnTo>
                <a:lnTo>
                  <a:pt x="1479547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805550" y="4122362"/>
            <a:ext cx="13131946" cy="1557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990"/>
              </a:lnSpc>
            </a:pPr>
            <a:r>
              <a:rPr lang="en-US" sz="109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NETUID GNDOKMI</a:t>
            </a:r>
          </a:p>
        </p:txBody>
      </p:sp>
      <p:sp>
        <p:nvSpPr>
          <p:cNvPr name="Freeform 5" id="5"/>
          <p:cNvSpPr/>
          <p:nvPr/>
        </p:nvSpPr>
        <p:spPr>
          <a:xfrm flipH="false" flipV="true" rot="-8751015">
            <a:off x="3069842" y="14937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551388" y="6514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5894132" y="8398693"/>
            <a:ext cx="1665617" cy="1460539"/>
            <a:chOff x="0" y="0"/>
            <a:chExt cx="2220823" cy="1947385"/>
          </a:xfrm>
        </p:grpSpPr>
        <p:grpSp>
          <p:nvGrpSpPr>
            <p:cNvPr name="Group 8" id="8"/>
            <p:cNvGrpSpPr/>
            <p:nvPr/>
          </p:nvGrpSpPr>
          <p:grpSpPr>
            <a:xfrm rot="108451">
              <a:off x="6125" y="538063"/>
              <a:ext cx="2208574" cy="423203"/>
              <a:chOff x="0" y="0"/>
              <a:chExt cx="2302677" cy="441235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108451">
              <a:off x="126904" y="551734"/>
              <a:ext cx="1881231" cy="6981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89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1" id="11"/>
            <p:cNvGrpSpPr/>
            <p:nvPr/>
          </p:nvGrpSpPr>
          <p:grpSpPr>
            <a:xfrm rot="-285420">
              <a:off x="163136" y="42655"/>
              <a:ext cx="883327" cy="446132"/>
              <a:chOff x="0" y="0"/>
              <a:chExt cx="1120564" cy="565951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-286348">
              <a:off x="323851" y="80565"/>
              <a:ext cx="583700" cy="38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-382902">
              <a:off x="249711" y="992281"/>
              <a:ext cx="1835675" cy="423203"/>
              <a:chOff x="0" y="0"/>
              <a:chExt cx="1913890" cy="441235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-358263">
              <a:off x="336817" y="1018073"/>
              <a:ext cx="1664334" cy="383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033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94114">
              <a:off x="110132" y="1478380"/>
              <a:ext cx="1677255" cy="446132"/>
              <a:chOff x="0" y="0"/>
              <a:chExt cx="2127719" cy="565951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75200">
              <a:off x="40067" y="1414205"/>
              <a:ext cx="1748890" cy="48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1"/>
                </a:lnSpc>
                <a:spcBef>
                  <a:spcPct val="0"/>
                </a:spcBef>
              </a:pPr>
              <a:r>
                <a:rPr lang="en-US" sz="2186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DAGay0L26H4</dc:identifier>
  <dcterms:modified xsi:type="dcterms:W3CDTF">2011-08-01T06:04:30Z</dcterms:modified>
  <cp:revision>1</cp:revision>
  <dc:title>Ice breaker: Name That Country!</dc:title>
</cp:coreProperties>
</file>