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8288000" cy="10287000"/>
  <p:notesSz cx="6858000" cy="9144000"/>
  <p:embeddedFontLst>
    <p:embeddedFont>
      <p:font typeface="Abril Fatface" charset="1" panose="02000503000000020003"/>
      <p:regular r:id="rId22"/>
    </p:embeddedFont>
    <p:embeddedFont>
      <p:font typeface="Merriweather Bold" charset="1" panose="00000800000000000000"/>
      <p:regular r:id="rId23"/>
    </p:embeddedFont>
    <p:embeddedFont>
      <p:font typeface="Canva Sans" charset="1" panose="020B0503030501040103"/>
      <p:regular r:id="rId24"/>
    </p:embeddedFont>
    <p:embeddedFont>
      <p:font typeface="Canva Sans Bold" charset="1" panose="020B0803030501040103"/>
      <p:regular r:id="rId25"/>
    </p:embeddedFont>
    <p:embeddedFont>
      <p:font typeface="DM Serif Display" charset="1" panose="00000000000000000000"/>
      <p:regular r:id="rId26"/>
    </p:embeddedFont>
    <p:embeddedFont>
      <p:font typeface="Agrandir Wide Bold" charset="1" panose="00000805000000000000"/>
      <p:regular r:id="rId27"/>
    </p:embeddedFont>
    <p:embeddedFont>
      <p:font typeface="Poppins" charset="1" panose="00000500000000000000"/>
      <p:regular r:id="rId28"/>
    </p:embeddedFont>
    <p:embeddedFont>
      <p:font typeface="Poppins Bold" charset="1" panose="0000080000000000000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pn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5.png" Type="http://schemas.openxmlformats.org/officeDocument/2006/relationships/image"/><Relationship Id="rId3" Target="../media/image46.svg" Type="http://schemas.openxmlformats.org/officeDocument/2006/relationships/image"/><Relationship Id="rId4" Target="../media/image47.png" Type="http://schemas.openxmlformats.org/officeDocument/2006/relationships/image"/><Relationship Id="rId5" Target="../media/image48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9.png" Type="http://schemas.openxmlformats.org/officeDocument/2006/relationships/image"/><Relationship Id="rId3" Target="../media/image50.svg" Type="http://schemas.openxmlformats.org/officeDocument/2006/relationships/image"/><Relationship Id="rId4" Target="../media/image51.png" Type="http://schemas.openxmlformats.org/officeDocument/2006/relationships/image"/><Relationship Id="rId5" Target="../media/image52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3.png" Type="http://schemas.openxmlformats.org/officeDocument/2006/relationships/image"/><Relationship Id="rId3" Target="../media/image54.svg" Type="http://schemas.openxmlformats.org/officeDocument/2006/relationships/image"/><Relationship Id="rId4" Target="../media/image55.png" Type="http://schemas.openxmlformats.org/officeDocument/2006/relationships/image"/><Relationship Id="rId5" Target="../media/image56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7.png" Type="http://schemas.openxmlformats.org/officeDocument/2006/relationships/image"/><Relationship Id="rId3" Target="../media/image58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9.png" Type="http://schemas.openxmlformats.org/officeDocument/2006/relationships/image"/><Relationship Id="rId3" Target="../media/image60.svg" Type="http://schemas.openxmlformats.org/officeDocument/2006/relationships/image"/><Relationship Id="rId4" Target="../media/image61.png" Type="http://schemas.openxmlformats.org/officeDocument/2006/relationships/image"/><Relationship Id="rId5" Target="../media/image62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3.png" Type="http://schemas.openxmlformats.org/officeDocument/2006/relationships/image"/><Relationship Id="rId3" Target="../media/image64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svg" Type="http://schemas.openxmlformats.org/officeDocument/2006/relationships/image"/><Relationship Id="rId4" Target="../media/image22.png" Type="http://schemas.openxmlformats.org/officeDocument/2006/relationships/image"/><Relationship Id="rId5" Target="../media/image23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media/image25.svg" Type="http://schemas.openxmlformats.org/officeDocument/2006/relationships/image"/><Relationship Id="rId4" Target="../media/image2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png" Type="http://schemas.openxmlformats.org/officeDocument/2006/relationships/image"/><Relationship Id="rId3" Target="../media/image28.svg" Type="http://schemas.openxmlformats.org/officeDocument/2006/relationships/image"/><Relationship Id="rId4" Target="../media/image29.png" Type="http://schemas.openxmlformats.org/officeDocument/2006/relationships/image"/><Relationship Id="rId5" Target="../media/image30.svg" Type="http://schemas.openxmlformats.org/officeDocument/2006/relationships/image"/><Relationship Id="rId6" Target="../media/image31.png" Type="http://schemas.openxmlformats.org/officeDocument/2006/relationships/image"/><Relationship Id="rId7" Target="../media/image32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3.png" Type="http://schemas.openxmlformats.org/officeDocument/2006/relationships/image"/><Relationship Id="rId3" Target="../media/image34.png" Type="http://schemas.openxmlformats.org/officeDocument/2006/relationships/image"/><Relationship Id="rId4" Target="../media/image35.svg" Type="http://schemas.openxmlformats.org/officeDocument/2006/relationships/image"/><Relationship Id="rId5" Target="../media/image36.png" Type="http://schemas.openxmlformats.org/officeDocument/2006/relationships/image"/><Relationship Id="rId6" Target="../media/image37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jpeg" Type="http://schemas.openxmlformats.org/officeDocument/2006/relationships/image"/><Relationship Id="rId3" Target="../media/image39.png" Type="http://schemas.openxmlformats.org/officeDocument/2006/relationships/image"/><Relationship Id="rId4" Target="../media/image40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1.png" Type="http://schemas.openxmlformats.org/officeDocument/2006/relationships/image"/><Relationship Id="rId3" Target="../media/image42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3.png" Type="http://schemas.openxmlformats.org/officeDocument/2006/relationships/image"/><Relationship Id="rId3" Target="../media/image4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6122036" y="2690627"/>
            <a:ext cx="0" cy="2374760"/>
          </a:xfrm>
          <a:prstGeom prst="line">
            <a:avLst/>
          </a:prstGeom>
          <a:ln cap="rnd" w="38100">
            <a:solidFill>
              <a:srgbClr val="000000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TextBox 3" id="3"/>
          <p:cNvSpPr txBox="true"/>
          <p:nvPr/>
        </p:nvSpPr>
        <p:spPr>
          <a:xfrm rot="0">
            <a:off x="1370580" y="960260"/>
            <a:ext cx="8778654" cy="453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24"/>
              </a:lnSpc>
            </a:pPr>
            <a:r>
              <a:rPr lang="en-US" sz="3293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The Drug Picture Phrase Game: Ice breaker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404898" y="1659760"/>
            <a:ext cx="4367587" cy="301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10"/>
              </a:lnSpc>
            </a:pPr>
            <a:r>
              <a:rPr lang="en-US" sz="2125" b="true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Instruction page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449009" y="7977454"/>
            <a:ext cx="10659452" cy="15303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69480" indent="-134740" lvl="1">
              <a:lnSpc>
                <a:spcPts val="1747"/>
              </a:lnSpc>
              <a:buAutoNum type="arabicPeriod" startAt="1"/>
            </a:pPr>
            <a:r>
              <a:rPr lang="en-US" sz="124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Have the slideshow ready for use.</a:t>
            </a:r>
          </a:p>
          <a:p>
            <a:pPr algn="l" marL="269480" indent="-134740" lvl="1">
              <a:lnSpc>
                <a:spcPts val="1747"/>
              </a:lnSpc>
              <a:buAutoNum type="arabicPeriod" startAt="1"/>
            </a:pPr>
            <a:r>
              <a:rPr lang="en-US" sz="124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Go through each slide and ask participants to provide the correct answer to the picture riddle.</a:t>
            </a:r>
          </a:p>
          <a:p>
            <a:pPr algn="l" marL="269480" indent="-134740" lvl="1">
              <a:lnSpc>
                <a:spcPts val="1747"/>
              </a:lnSpc>
              <a:buAutoNum type="arabicPeriod" startAt="1"/>
            </a:pPr>
            <a:r>
              <a:rPr lang="en-US" sz="124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If you choose to print the images, distribute them on the table for participants to work in groups and figure out the answer.</a:t>
            </a:r>
          </a:p>
          <a:p>
            <a:pPr algn="l" marL="269480" indent="-134740" lvl="1">
              <a:lnSpc>
                <a:spcPts val="1747"/>
              </a:lnSpc>
              <a:buAutoNum type="arabicPeriod" startAt="1"/>
            </a:pPr>
            <a:r>
              <a:rPr lang="en-US" sz="124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Discuss the answers with the group and provide additional context on the topic.</a:t>
            </a:r>
          </a:p>
          <a:p>
            <a:pPr algn="l">
              <a:lnSpc>
                <a:spcPts val="1747"/>
              </a:lnSpc>
            </a:pPr>
          </a:p>
          <a:p>
            <a:pPr algn="l">
              <a:lnSpc>
                <a:spcPts val="1747"/>
              </a:lnSpc>
            </a:pPr>
            <a:r>
              <a:rPr lang="en-US" sz="1248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Top Tip: T</a:t>
            </a:r>
            <a:r>
              <a:rPr lang="en-US" sz="124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 make this activity easier, provide participants with the answers in a randomised order. thier task will be to match the phrase to the words given. This resource pack include a cut out version for your use.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703792" y="3371873"/>
            <a:ext cx="8186820" cy="17088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47"/>
              </a:lnSpc>
            </a:pPr>
            <a:r>
              <a:rPr lang="en-US" sz="124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This is a drug-related phrase riddle activity where participants use images to guess the associated word. All the words are linked to substance misuse.</a:t>
            </a:r>
          </a:p>
          <a:p>
            <a:pPr algn="l">
              <a:lnSpc>
                <a:spcPts val="1747"/>
              </a:lnSpc>
            </a:pPr>
          </a:p>
          <a:p>
            <a:pPr algn="l">
              <a:lnSpc>
                <a:spcPts val="1747"/>
              </a:lnSpc>
            </a:pPr>
            <a:r>
              <a:rPr lang="en-US" sz="124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It’s a great warm-up activity to introduce key terms that can be explored further during the session.</a:t>
            </a:r>
          </a:p>
          <a:p>
            <a:pPr algn="l">
              <a:lnSpc>
                <a:spcPts val="1747"/>
              </a:lnSpc>
            </a:pPr>
            <a:r>
              <a:rPr lang="en-US" sz="124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This activity requires the practitioner to have a solid understanding of substance misuse, as they will need to answer questions and provide accurate information. Our site offers a wealth of resources for practitioners to enhance their knowledge.</a:t>
            </a:r>
          </a:p>
          <a:p>
            <a:pPr algn="l">
              <a:lnSpc>
                <a:spcPts val="1747"/>
              </a:lnSpc>
            </a:pPr>
          </a:p>
        </p:txBody>
      </p:sp>
      <p:grpSp>
        <p:nvGrpSpPr>
          <p:cNvPr name="Group 7" id="7"/>
          <p:cNvGrpSpPr/>
          <p:nvPr/>
        </p:nvGrpSpPr>
        <p:grpSpPr>
          <a:xfrm rot="0">
            <a:off x="3487442" y="4420424"/>
            <a:ext cx="1932449" cy="623836"/>
            <a:chOff x="0" y="0"/>
            <a:chExt cx="844669" cy="27267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44669" cy="272677"/>
            </a:xfrm>
            <a:custGeom>
              <a:avLst/>
              <a:gdLst/>
              <a:ahLst/>
              <a:cxnLst/>
              <a:rect r="r" b="b" t="t" l="l"/>
              <a:pathLst>
                <a:path h="272677" w="844669">
                  <a:moveTo>
                    <a:pt x="0" y="0"/>
                  </a:moveTo>
                  <a:lnTo>
                    <a:pt x="844669" y="0"/>
                  </a:lnTo>
                  <a:lnTo>
                    <a:pt x="844669" y="272677"/>
                  </a:lnTo>
                  <a:lnTo>
                    <a:pt x="0" y="272677"/>
                  </a:lnTo>
                  <a:close/>
                </a:path>
              </a:pathLst>
            </a:custGeom>
            <a:solidFill>
              <a:srgbClr val="C1D0D3"/>
            </a:solidFill>
            <a:ln cap="sq">
              <a:noFill/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19050"/>
              <a:ext cx="844669" cy="253627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 marL="0" indent="0" lvl="0">
                <a:lnSpc>
                  <a:spcPts val="1200"/>
                </a:lnSpc>
                <a:spcBef>
                  <a:spcPct val="0"/>
                </a:spcBef>
              </a:pPr>
              <a:r>
                <a:rPr lang="en-US" b="true" sz="1200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Age: </a:t>
              </a:r>
              <a:r>
                <a:rPr lang="en-US" sz="120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15-18+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3487442" y="3351747"/>
            <a:ext cx="1932449" cy="932547"/>
            <a:chOff x="0" y="0"/>
            <a:chExt cx="844669" cy="40761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44669" cy="407614"/>
            </a:xfrm>
            <a:custGeom>
              <a:avLst/>
              <a:gdLst/>
              <a:ahLst/>
              <a:cxnLst/>
              <a:rect r="r" b="b" t="t" l="l"/>
              <a:pathLst>
                <a:path h="407614" w="844669">
                  <a:moveTo>
                    <a:pt x="0" y="0"/>
                  </a:moveTo>
                  <a:lnTo>
                    <a:pt x="844669" y="0"/>
                  </a:lnTo>
                  <a:lnTo>
                    <a:pt x="844669" y="407614"/>
                  </a:lnTo>
                  <a:lnTo>
                    <a:pt x="0" y="407614"/>
                  </a:lnTo>
                  <a:close/>
                </a:path>
              </a:pathLst>
            </a:custGeom>
            <a:solidFill>
              <a:srgbClr val="C1D0D3"/>
            </a:solidFill>
            <a:ln cap="sq">
              <a:noFill/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844669" cy="44571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800"/>
                </a:lnSpc>
              </a:pPr>
              <a:r>
                <a:rPr lang="en-US" sz="12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Participation Style: </a:t>
              </a:r>
            </a:p>
            <a:p>
              <a:pPr algn="ctr">
                <a:lnSpc>
                  <a:spcPts val="1800"/>
                </a:lnSpc>
              </a:pPr>
              <a:r>
                <a:rPr lang="en-US" sz="120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Team activity</a:t>
              </a:r>
            </a:p>
            <a:p>
              <a:pPr algn="ctr">
                <a:lnSpc>
                  <a:spcPts val="1800"/>
                </a:lnSpc>
              </a:pPr>
              <a:r>
                <a:rPr lang="en-US" sz="120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Icebreaker activity </a:t>
              </a:r>
            </a:p>
            <a:p>
              <a:pPr algn="ctr" marL="0" indent="0" lvl="0">
                <a:lnSpc>
                  <a:spcPts val="1800"/>
                </a:lnSpc>
              </a:pPr>
              <a:r>
                <a:rPr lang="en-US" sz="120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Shared play - solo points </a:t>
              </a: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2217741" y="6352125"/>
            <a:ext cx="11121990" cy="4248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69480" indent="-134740" lvl="1">
              <a:lnSpc>
                <a:spcPts val="1747"/>
              </a:lnSpc>
              <a:buFont typeface="Arial"/>
              <a:buChar char="•"/>
            </a:pPr>
            <a:r>
              <a:rPr lang="en-US" sz="124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Dowlode the slide show OR print coppies and laminate them for future use. </a:t>
            </a:r>
          </a:p>
          <a:p>
            <a:pPr algn="l">
              <a:lnSpc>
                <a:spcPts val="1747"/>
              </a:lnSpc>
            </a:pPr>
          </a:p>
        </p:txBody>
      </p:sp>
      <p:sp>
        <p:nvSpPr>
          <p:cNvPr name="AutoShape 14" id="14"/>
          <p:cNvSpPr/>
          <p:nvPr/>
        </p:nvSpPr>
        <p:spPr>
          <a:xfrm flipV="true">
            <a:off x="1120579" y="5512618"/>
            <a:ext cx="14653557" cy="0"/>
          </a:xfrm>
          <a:prstGeom prst="line">
            <a:avLst/>
          </a:prstGeom>
          <a:ln cap="rnd" w="38100">
            <a:solidFill>
              <a:srgbClr val="000000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AutoShape 15" id="15"/>
          <p:cNvSpPr/>
          <p:nvPr/>
        </p:nvSpPr>
        <p:spPr>
          <a:xfrm>
            <a:off x="1154467" y="2300568"/>
            <a:ext cx="12862134" cy="0"/>
          </a:xfrm>
          <a:prstGeom prst="line">
            <a:avLst/>
          </a:prstGeom>
          <a:ln cap="rnd" w="38100">
            <a:solidFill>
              <a:srgbClr val="000000"/>
            </a:solidFill>
            <a:prstDash val="sysDot"/>
            <a:headEnd type="none" len="sm" w="sm"/>
            <a:tailEnd type="none" len="sm" w="sm"/>
          </a:ln>
        </p:spPr>
      </p:sp>
      <p:grpSp>
        <p:nvGrpSpPr>
          <p:cNvPr name="Group 16" id="16"/>
          <p:cNvGrpSpPr/>
          <p:nvPr/>
        </p:nvGrpSpPr>
        <p:grpSpPr>
          <a:xfrm rot="108451">
            <a:off x="16140258" y="8633443"/>
            <a:ext cx="1445534" cy="1249713"/>
            <a:chOff x="0" y="0"/>
            <a:chExt cx="1927378" cy="1666284"/>
          </a:xfrm>
        </p:grpSpPr>
        <p:grpSp>
          <p:nvGrpSpPr>
            <p:cNvPr name="Group 17" id="17"/>
            <p:cNvGrpSpPr/>
            <p:nvPr/>
          </p:nvGrpSpPr>
          <p:grpSpPr>
            <a:xfrm rot="0">
              <a:off x="0" y="463047"/>
              <a:ext cx="1927378" cy="369321"/>
              <a:chOff x="0" y="0"/>
              <a:chExt cx="2302677" cy="441235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9" id="19"/>
            <p:cNvSpPr txBox="true"/>
            <p:nvPr/>
          </p:nvSpPr>
          <p:spPr>
            <a:xfrm rot="0">
              <a:off x="109580" y="465532"/>
              <a:ext cx="1641713" cy="6198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735"/>
                </a:lnSpc>
                <a:spcBef>
                  <a:spcPct val="0"/>
                </a:spcBef>
              </a:pPr>
              <a:r>
                <a:rPr lang="en-US" sz="186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20" id="20"/>
            <p:cNvGrpSpPr/>
            <p:nvPr/>
          </p:nvGrpSpPr>
          <p:grpSpPr>
            <a:xfrm rot="-393872">
              <a:off x="123919" y="44842"/>
              <a:ext cx="770862" cy="389331"/>
              <a:chOff x="0" y="0"/>
              <a:chExt cx="1120564" cy="565951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22" id="22"/>
            <p:cNvSpPr txBox="true"/>
            <p:nvPr/>
          </p:nvSpPr>
          <p:spPr>
            <a:xfrm rot="-394799">
              <a:off x="264249" y="75381"/>
              <a:ext cx="509384" cy="3387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774"/>
                </a:lnSpc>
                <a:spcBef>
                  <a:spcPct val="0"/>
                </a:spcBef>
              </a:pPr>
              <a:r>
                <a:rPr lang="en-US" sz="190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23" id="23"/>
            <p:cNvGrpSpPr/>
            <p:nvPr/>
          </p:nvGrpSpPr>
          <p:grpSpPr>
            <a:xfrm rot="-491354">
              <a:off x="225051" y="857665"/>
              <a:ext cx="1601957" cy="369321"/>
              <a:chOff x="0" y="0"/>
              <a:chExt cx="1913890" cy="441235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25" id="25"/>
            <p:cNvSpPr txBox="true"/>
            <p:nvPr/>
          </p:nvSpPr>
          <p:spPr>
            <a:xfrm rot="-466715">
              <a:off x="301082" y="877892"/>
              <a:ext cx="1452431" cy="33719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774"/>
                </a:lnSpc>
                <a:spcBef>
                  <a:spcPct val="0"/>
                </a:spcBef>
              </a:pPr>
              <a:r>
                <a:rPr lang="en-US" sz="190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26" id="26"/>
            <p:cNvSpPr/>
            <p:nvPr/>
          </p:nvSpPr>
          <p:spPr>
            <a:xfrm>
              <a:off x="545961" y="1410311"/>
              <a:ext cx="822476" cy="64991"/>
            </a:xfrm>
            <a:prstGeom prst="line">
              <a:avLst/>
            </a:prstGeom>
            <a:ln cap="rnd" w="154254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27" id="27"/>
            <p:cNvSpPr txBox="true"/>
            <p:nvPr/>
          </p:nvSpPr>
          <p:spPr>
            <a:xfrm rot="271083">
              <a:off x="481198" y="1365159"/>
              <a:ext cx="934607" cy="1351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03"/>
                </a:lnSpc>
                <a:spcBef>
                  <a:spcPct val="0"/>
                </a:spcBef>
              </a:pPr>
              <a:r>
                <a:rPr lang="en-US" sz="573">
                  <a:solidFill>
                    <a:srgbClr val="3A5A49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28" id="28"/>
            <p:cNvGrpSpPr/>
            <p:nvPr/>
          </p:nvGrpSpPr>
          <p:grpSpPr>
            <a:xfrm rot="-14337">
              <a:off x="169920" y="1273903"/>
              <a:ext cx="1463707" cy="389331"/>
              <a:chOff x="0" y="0"/>
              <a:chExt cx="2127719" cy="565951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30" id="30"/>
            <p:cNvSpPr txBox="true"/>
            <p:nvPr/>
          </p:nvSpPr>
          <p:spPr>
            <a:xfrm rot="-33250">
              <a:off x="107485" y="1214010"/>
              <a:ext cx="1526222" cy="4249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671"/>
                </a:lnSpc>
                <a:spcBef>
                  <a:spcPct val="0"/>
                </a:spcBef>
              </a:pPr>
              <a:r>
                <a:rPr lang="en-US" sz="190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  <p:sp>
        <p:nvSpPr>
          <p:cNvPr name="AutoShape 31" id="31"/>
          <p:cNvSpPr/>
          <p:nvPr/>
        </p:nvSpPr>
        <p:spPr>
          <a:xfrm flipV="true">
            <a:off x="1120579" y="7093018"/>
            <a:ext cx="15000329" cy="0"/>
          </a:xfrm>
          <a:prstGeom prst="line">
            <a:avLst/>
          </a:prstGeom>
          <a:ln cap="rnd" w="38100">
            <a:solidFill>
              <a:srgbClr val="000000"/>
            </a:solidFill>
            <a:prstDash val="sysDot"/>
            <a:headEnd type="none" len="sm" w="sm"/>
            <a:tailEnd type="none" len="sm" w="sm"/>
          </a:ln>
        </p:spPr>
      </p:sp>
      <p:grpSp>
        <p:nvGrpSpPr>
          <p:cNvPr name="Group 32" id="32"/>
          <p:cNvGrpSpPr/>
          <p:nvPr/>
        </p:nvGrpSpPr>
        <p:grpSpPr>
          <a:xfrm rot="0">
            <a:off x="1547891" y="4208069"/>
            <a:ext cx="1803958" cy="836191"/>
            <a:chOff x="0" y="0"/>
            <a:chExt cx="788505" cy="365497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788505" cy="365497"/>
            </a:xfrm>
            <a:custGeom>
              <a:avLst/>
              <a:gdLst/>
              <a:ahLst/>
              <a:cxnLst/>
              <a:rect r="r" b="b" t="t" l="l"/>
              <a:pathLst>
                <a:path h="365497" w="788505">
                  <a:moveTo>
                    <a:pt x="0" y="0"/>
                  </a:moveTo>
                  <a:lnTo>
                    <a:pt x="788505" y="0"/>
                  </a:lnTo>
                  <a:lnTo>
                    <a:pt x="788505" y="365497"/>
                  </a:lnTo>
                  <a:lnTo>
                    <a:pt x="0" y="365497"/>
                  </a:lnTo>
                  <a:close/>
                </a:path>
              </a:pathLst>
            </a:custGeom>
            <a:solidFill>
              <a:srgbClr val="C1D0D3"/>
            </a:solidFill>
            <a:ln cap="sq">
              <a:noFill/>
              <a:prstDash val="solid"/>
              <a:miter/>
            </a:ln>
          </p:spPr>
        </p:sp>
        <p:sp>
          <p:nvSpPr>
            <p:cNvPr name="TextBox 34" id="34"/>
            <p:cNvSpPr txBox="true"/>
            <p:nvPr/>
          </p:nvSpPr>
          <p:spPr>
            <a:xfrm>
              <a:off x="0" y="19050"/>
              <a:ext cx="788505" cy="346447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200"/>
                </a:lnSpc>
              </a:pPr>
              <a:r>
                <a:rPr lang="en-US" sz="12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Theme: </a:t>
              </a:r>
            </a:p>
            <a:p>
              <a:pPr algn="ctr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Interactive </a:t>
              </a:r>
            </a:p>
            <a:p>
              <a:pPr algn="ctr" marL="0" indent="0" lvl="0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Icebreaker/starter activity </a:t>
              </a:r>
            </a:p>
          </p:txBody>
        </p:sp>
      </p:grpSp>
      <p:sp>
        <p:nvSpPr>
          <p:cNvPr name="TextBox 35" id="35"/>
          <p:cNvSpPr txBox="true"/>
          <p:nvPr/>
        </p:nvSpPr>
        <p:spPr>
          <a:xfrm rot="0">
            <a:off x="7247610" y="2774251"/>
            <a:ext cx="2901623" cy="2836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28"/>
              </a:lnSpc>
            </a:pPr>
            <a:r>
              <a:rPr lang="en-US" sz="1747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General Activity Info </a:t>
            </a:r>
          </a:p>
        </p:txBody>
      </p:sp>
      <p:grpSp>
        <p:nvGrpSpPr>
          <p:cNvPr name="Group 36" id="36"/>
          <p:cNvGrpSpPr/>
          <p:nvPr/>
        </p:nvGrpSpPr>
        <p:grpSpPr>
          <a:xfrm rot="0">
            <a:off x="1492298" y="2547407"/>
            <a:ext cx="583847" cy="627153"/>
            <a:chOff x="0" y="0"/>
            <a:chExt cx="778463" cy="836204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42931" y="100672"/>
              <a:ext cx="735532" cy="735532"/>
            </a:xfrm>
            <a:custGeom>
              <a:avLst/>
              <a:gdLst/>
              <a:ahLst/>
              <a:cxnLst/>
              <a:rect r="r" b="b" t="t" l="l"/>
              <a:pathLst>
                <a:path h="735532" w="735532">
                  <a:moveTo>
                    <a:pt x="0" y="0"/>
                  </a:moveTo>
                  <a:lnTo>
                    <a:pt x="735532" y="0"/>
                  </a:lnTo>
                  <a:lnTo>
                    <a:pt x="735532" y="735532"/>
                  </a:lnTo>
                  <a:lnTo>
                    <a:pt x="0" y="7355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735532" cy="735532"/>
            </a:xfrm>
            <a:custGeom>
              <a:avLst/>
              <a:gdLst/>
              <a:ahLst/>
              <a:cxnLst/>
              <a:rect r="r" b="b" t="t" l="l"/>
              <a:pathLst>
                <a:path h="735532" w="735532">
                  <a:moveTo>
                    <a:pt x="0" y="0"/>
                  </a:moveTo>
                  <a:lnTo>
                    <a:pt x="735532" y="0"/>
                  </a:lnTo>
                  <a:lnTo>
                    <a:pt x="735532" y="735532"/>
                  </a:lnTo>
                  <a:lnTo>
                    <a:pt x="0" y="7355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39" id="39"/>
          <p:cNvGrpSpPr/>
          <p:nvPr/>
        </p:nvGrpSpPr>
        <p:grpSpPr>
          <a:xfrm rot="0">
            <a:off x="6384885" y="2617140"/>
            <a:ext cx="643094" cy="626427"/>
            <a:chOff x="0" y="0"/>
            <a:chExt cx="857459" cy="835236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149808" y="127585"/>
              <a:ext cx="707651" cy="707651"/>
            </a:xfrm>
            <a:custGeom>
              <a:avLst/>
              <a:gdLst/>
              <a:ahLst/>
              <a:cxnLst/>
              <a:rect r="r" b="b" t="t" l="l"/>
              <a:pathLst>
                <a:path h="707651" w="707651">
                  <a:moveTo>
                    <a:pt x="0" y="0"/>
                  </a:moveTo>
                  <a:lnTo>
                    <a:pt x="707651" y="0"/>
                  </a:lnTo>
                  <a:lnTo>
                    <a:pt x="707651" y="707651"/>
                  </a:lnTo>
                  <a:lnTo>
                    <a:pt x="0" y="7076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726850" cy="726850"/>
            </a:xfrm>
            <a:custGeom>
              <a:avLst/>
              <a:gdLst/>
              <a:ahLst/>
              <a:cxnLst/>
              <a:rect r="r" b="b" t="t" l="l"/>
              <a:pathLst>
                <a:path h="726850" w="726850">
                  <a:moveTo>
                    <a:pt x="0" y="0"/>
                  </a:moveTo>
                  <a:lnTo>
                    <a:pt x="726850" y="0"/>
                  </a:lnTo>
                  <a:lnTo>
                    <a:pt x="726850" y="726850"/>
                  </a:lnTo>
                  <a:lnTo>
                    <a:pt x="0" y="7268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42" id="42"/>
          <p:cNvSpPr txBox="true"/>
          <p:nvPr/>
        </p:nvSpPr>
        <p:spPr>
          <a:xfrm rot="0">
            <a:off x="2245556" y="2662052"/>
            <a:ext cx="1507948" cy="2836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28"/>
              </a:lnSpc>
            </a:pPr>
            <a:r>
              <a:rPr lang="en-US" sz="1747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Activity Type 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2367337" y="5829560"/>
            <a:ext cx="2573593" cy="2836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28"/>
              </a:lnSpc>
            </a:pPr>
            <a:r>
              <a:rPr lang="en-US" sz="1747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Materials Needed</a:t>
            </a:r>
          </a:p>
        </p:txBody>
      </p:sp>
      <p:grpSp>
        <p:nvGrpSpPr>
          <p:cNvPr name="Group 44" id="44"/>
          <p:cNvGrpSpPr/>
          <p:nvPr/>
        </p:nvGrpSpPr>
        <p:grpSpPr>
          <a:xfrm rot="0">
            <a:off x="1590923" y="5696947"/>
            <a:ext cx="626818" cy="642132"/>
            <a:chOff x="0" y="0"/>
            <a:chExt cx="835757" cy="856176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95453" y="115873"/>
              <a:ext cx="740304" cy="740304"/>
            </a:xfrm>
            <a:custGeom>
              <a:avLst/>
              <a:gdLst/>
              <a:ahLst/>
              <a:cxnLst/>
              <a:rect r="r" b="b" t="t" l="l"/>
              <a:pathLst>
                <a:path h="740304" w="740304">
                  <a:moveTo>
                    <a:pt x="0" y="0"/>
                  </a:moveTo>
                  <a:lnTo>
                    <a:pt x="740304" y="0"/>
                  </a:lnTo>
                  <a:lnTo>
                    <a:pt x="740304" y="740303"/>
                  </a:lnTo>
                  <a:lnTo>
                    <a:pt x="0" y="740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740304" cy="740304"/>
            </a:xfrm>
            <a:custGeom>
              <a:avLst/>
              <a:gdLst/>
              <a:ahLst/>
              <a:cxnLst/>
              <a:rect r="r" b="b" t="t" l="l"/>
              <a:pathLst>
                <a:path h="740304" w="740304">
                  <a:moveTo>
                    <a:pt x="0" y="0"/>
                  </a:moveTo>
                  <a:lnTo>
                    <a:pt x="740304" y="0"/>
                  </a:lnTo>
                  <a:lnTo>
                    <a:pt x="740304" y="740304"/>
                  </a:lnTo>
                  <a:lnTo>
                    <a:pt x="0" y="7403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47" id="47"/>
          <p:cNvGrpSpPr/>
          <p:nvPr/>
        </p:nvGrpSpPr>
        <p:grpSpPr>
          <a:xfrm rot="0">
            <a:off x="1492298" y="7324851"/>
            <a:ext cx="630553" cy="618754"/>
            <a:chOff x="0" y="0"/>
            <a:chExt cx="840737" cy="825005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96022" y="80290"/>
              <a:ext cx="744715" cy="744715"/>
            </a:xfrm>
            <a:custGeom>
              <a:avLst/>
              <a:gdLst/>
              <a:ahLst/>
              <a:cxnLst/>
              <a:rect r="r" b="b" t="t" l="l"/>
              <a:pathLst>
                <a:path h="744715" w="744715">
                  <a:moveTo>
                    <a:pt x="0" y="0"/>
                  </a:moveTo>
                  <a:lnTo>
                    <a:pt x="744715" y="0"/>
                  </a:lnTo>
                  <a:lnTo>
                    <a:pt x="744715" y="744715"/>
                  </a:lnTo>
                  <a:lnTo>
                    <a:pt x="0" y="7447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744715" cy="744715"/>
            </a:xfrm>
            <a:custGeom>
              <a:avLst/>
              <a:gdLst/>
              <a:ahLst/>
              <a:cxnLst/>
              <a:rect r="r" b="b" t="t" l="l"/>
              <a:pathLst>
                <a:path h="744715" w="744715">
                  <a:moveTo>
                    <a:pt x="0" y="0"/>
                  </a:moveTo>
                  <a:lnTo>
                    <a:pt x="744715" y="0"/>
                  </a:lnTo>
                  <a:lnTo>
                    <a:pt x="744715" y="744715"/>
                  </a:lnTo>
                  <a:lnTo>
                    <a:pt x="0" y="7447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50" id="50"/>
          <p:cNvSpPr txBox="true"/>
          <p:nvPr/>
        </p:nvSpPr>
        <p:spPr>
          <a:xfrm rot="0">
            <a:off x="2401039" y="7379498"/>
            <a:ext cx="2914177" cy="2836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28"/>
              </a:lnSpc>
            </a:pPr>
            <a:r>
              <a:rPr lang="en-US" sz="1747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Step by Step Instructions </a:t>
            </a:r>
          </a:p>
        </p:txBody>
      </p:sp>
      <p:grpSp>
        <p:nvGrpSpPr>
          <p:cNvPr name="Group 51" id="51"/>
          <p:cNvGrpSpPr/>
          <p:nvPr/>
        </p:nvGrpSpPr>
        <p:grpSpPr>
          <a:xfrm rot="0">
            <a:off x="1547891" y="3351747"/>
            <a:ext cx="1836610" cy="675348"/>
            <a:chOff x="0" y="0"/>
            <a:chExt cx="755395" cy="277770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755395" cy="277770"/>
            </a:xfrm>
            <a:custGeom>
              <a:avLst/>
              <a:gdLst/>
              <a:ahLst/>
              <a:cxnLst/>
              <a:rect r="r" b="b" t="t" l="l"/>
              <a:pathLst>
                <a:path h="277770" w="755395">
                  <a:moveTo>
                    <a:pt x="0" y="0"/>
                  </a:moveTo>
                  <a:lnTo>
                    <a:pt x="755395" y="0"/>
                  </a:lnTo>
                  <a:lnTo>
                    <a:pt x="755395" y="277770"/>
                  </a:lnTo>
                  <a:lnTo>
                    <a:pt x="0" y="277770"/>
                  </a:lnTo>
                  <a:close/>
                </a:path>
              </a:pathLst>
            </a:custGeom>
            <a:solidFill>
              <a:srgbClr val="C1D0D3"/>
            </a:solidFill>
            <a:ln cap="sq">
              <a:noFill/>
              <a:prstDash val="solid"/>
              <a:miter/>
            </a:ln>
          </p:spPr>
        </p:sp>
        <p:sp>
          <p:nvSpPr>
            <p:cNvPr name="TextBox 53" id="53"/>
            <p:cNvSpPr txBox="true"/>
            <p:nvPr/>
          </p:nvSpPr>
          <p:spPr>
            <a:xfrm>
              <a:off x="0" y="0"/>
              <a:ext cx="755395" cy="27777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652"/>
                </a:lnSpc>
              </a:pPr>
              <a:r>
                <a:rPr lang="en-US" sz="14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Challenge Level </a:t>
              </a:r>
            </a:p>
            <a:p>
              <a:pPr algn="ctr" marL="0" indent="0" lvl="0">
                <a:lnSpc>
                  <a:spcPts val="1862"/>
                </a:lnSpc>
              </a:pPr>
              <a:r>
                <a:rPr lang="en-US" b="true" sz="1400">
                  <a:solidFill>
                    <a:srgbClr val="A6790E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MODRATE</a:t>
              </a:r>
            </a:p>
          </p:txBody>
        </p:sp>
      </p:grpSp>
      <p:grpSp>
        <p:nvGrpSpPr>
          <p:cNvPr name="Group 54" id="54"/>
          <p:cNvGrpSpPr/>
          <p:nvPr/>
        </p:nvGrpSpPr>
        <p:grpSpPr>
          <a:xfrm rot="0">
            <a:off x="14730650" y="1028700"/>
            <a:ext cx="2578348" cy="2145859"/>
            <a:chOff x="0" y="0"/>
            <a:chExt cx="3437797" cy="2861146"/>
          </a:xfrm>
        </p:grpSpPr>
        <p:grpSp>
          <p:nvGrpSpPr>
            <p:cNvPr name="Group 55" id="55"/>
            <p:cNvGrpSpPr/>
            <p:nvPr/>
          </p:nvGrpSpPr>
          <p:grpSpPr>
            <a:xfrm rot="-674315">
              <a:off x="179986" y="279314"/>
              <a:ext cx="3077825" cy="2149837"/>
              <a:chOff x="0" y="0"/>
              <a:chExt cx="15163800" cy="10591800"/>
            </a:xfrm>
          </p:grpSpPr>
          <p:sp>
            <p:nvSpPr>
              <p:cNvPr name="Freeform 56" id="56"/>
              <p:cNvSpPr/>
              <p:nvPr/>
            </p:nvSpPr>
            <p:spPr>
              <a:xfrm flipH="false" flipV="false" rot="0">
                <a:off x="0" y="0"/>
                <a:ext cx="15163800" cy="10591800"/>
              </a:xfrm>
              <a:custGeom>
                <a:avLst/>
                <a:gdLst/>
                <a:ahLst/>
                <a:cxnLst/>
                <a:rect r="r" b="b" t="t" l="l"/>
                <a:pathLst>
                  <a:path h="10591800" w="15163800">
                    <a:moveTo>
                      <a:pt x="15163800" y="254000"/>
                    </a:moveTo>
                    <a:lnTo>
                      <a:pt x="15163800" y="10337800"/>
                    </a:lnTo>
                    <a:cubicBezTo>
                      <a:pt x="15163800" y="10478135"/>
                      <a:pt x="15050136" y="10591800"/>
                      <a:pt x="14909800" y="10591800"/>
                    </a:cubicBezTo>
                    <a:lnTo>
                      <a:pt x="254000" y="10591800"/>
                    </a:lnTo>
                    <a:cubicBezTo>
                      <a:pt x="113665" y="10591800"/>
                      <a:pt x="0" y="10478135"/>
                      <a:pt x="0" y="10337800"/>
                    </a:cubicBezTo>
                    <a:lnTo>
                      <a:pt x="0" y="254000"/>
                    </a:lnTo>
                    <a:cubicBezTo>
                      <a:pt x="0" y="113665"/>
                      <a:pt x="113665" y="0"/>
                      <a:pt x="254000" y="0"/>
                    </a:cubicBezTo>
                    <a:lnTo>
                      <a:pt x="14909800" y="0"/>
                    </a:lnTo>
                    <a:cubicBezTo>
                      <a:pt x="15050136" y="0"/>
                      <a:pt x="15163800" y="113665"/>
                      <a:pt x="15163800" y="254000"/>
                    </a:cubicBezTo>
                    <a:close/>
                  </a:path>
                </a:pathLst>
              </a:custGeom>
              <a:blipFill>
                <a:blip r:embed="rId18"/>
                <a:stretch>
                  <a:fillRect l="-11963" t="0" r="-11963" b="0"/>
                </a:stretch>
              </a:blipFill>
              <a:ln w="9525" cap="sq">
                <a:solidFill>
                  <a:srgbClr val="737373"/>
                </a:solidFill>
                <a:prstDash val="solid"/>
                <a:miter/>
              </a:ln>
            </p:spPr>
          </p:sp>
        </p:grpSp>
        <p:grpSp>
          <p:nvGrpSpPr>
            <p:cNvPr name="Group 57" id="57"/>
            <p:cNvGrpSpPr/>
            <p:nvPr/>
          </p:nvGrpSpPr>
          <p:grpSpPr>
            <a:xfrm rot="458012">
              <a:off x="166117" y="279314"/>
              <a:ext cx="3077825" cy="2149837"/>
              <a:chOff x="0" y="0"/>
              <a:chExt cx="15163800" cy="10591800"/>
            </a:xfrm>
          </p:grpSpPr>
          <p:sp>
            <p:nvSpPr>
              <p:cNvPr name="Freeform 58" id="58"/>
              <p:cNvSpPr/>
              <p:nvPr/>
            </p:nvSpPr>
            <p:spPr>
              <a:xfrm flipH="false" flipV="false" rot="0">
                <a:off x="0" y="0"/>
                <a:ext cx="15163800" cy="10591800"/>
              </a:xfrm>
              <a:custGeom>
                <a:avLst/>
                <a:gdLst/>
                <a:ahLst/>
                <a:cxnLst/>
                <a:rect r="r" b="b" t="t" l="l"/>
                <a:pathLst>
                  <a:path h="10591800" w="15163800">
                    <a:moveTo>
                      <a:pt x="15163800" y="254000"/>
                    </a:moveTo>
                    <a:lnTo>
                      <a:pt x="15163800" y="10337800"/>
                    </a:lnTo>
                    <a:cubicBezTo>
                      <a:pt x="15163800" y="10478135"/>
                      <a:pt x="15050136" y="10591800"/>
                      <a:pt x="14909800" y="10591800"/>
                    </a:cubicBezTo>
                    <a:lnTo>
                      <a:pt x="254000" y="10591800"/>
                    </a:lnTo>
                    <a:cubicBezTo>
                      <a:pt x="113665" y="10591800"/>
                      <a:pt x="0" y="10478135"/>
                      <a:pt x="0" y="10337800"/>
                    </a:cubicBezTo>
                    <a:lnTo>
                      <a:pt x="0" y="254000"/>
                    </a:lnTo>
                    <a:cubicBezTo>
                      <a:pt x="0" y="113665"/>
                      <a:pt x="113665" y="0"/>
                      <a:pt x="254000" y="0"/>
                    </a:cubicBezTo>
                    <a:lnTo>
                      <a:pt x="14909800" y="0"/>
                    </a:lnTo>
                    <a:cubicBezTo>
                      <a:pt x="15050136" y="0"/>
                      <a:pt x="15163800" y="113665"/>
                      <a:pt x="15163800" y="254000"/>
                    </a:cubicBezTo>
                    <a:close/>
                  </a:path>
                </a:pathLst>
              </a:custGeom>
              <a:blipFill>
                <a:blip r:embed="rId19"/>
                <a:stretch>
                  <a:fillRect l="-11257" t="0" r="-11257" b="0"/>
                </a:stretch>
              </a:blipFill>
              <a:ln w="9525" cap="sq">
                <a:solidFill>
                  <a:srgbClr val="737373"/>
                </a:solidFill>
                <a:prstDash val="solid"/>
                <a:miter/>
              </a:ln>
            </p:spPr>
          </p:sp>
        </p:grpSp>
        <p:grpSp>
          <p:nvGrpSpPr>
            <p:cNvPr name="Group 59" id="59"/>
            <p:cNvGrpSpPr/>
            <p:nvPr/>
          </p:nvGrpSpPr>
          <p:grpSpPr>
            <a:xfrm rot="0">
              <a:off x="359973" y="711309"/>
              <a:ext cx="3077825" cy="2149837"/>
              <a:chOff x="0" y="0"/>
              <a:chExt cx="15163800" cy="10591800"/>
            </a:xfrm>
          </p:grpSpPr>
          <p:sp>
            <p:nvSpPr>
              <p:cNvPr name="Freeform 60" id="60"/>
              <p:cNvSpPr/>
              <p:nvPr/>
            </p:nvSpPr>
            <p:spPr>
              <a:xfrm flipH="false" flipV="false" rot="0">
                <a:off x="0" y="0"/>
                <a:ext cx="15163800" cy="10591800"/>
              </a:xfrm>
              <a:custGeom>
                <a:avLst/>
                <a:gdLst/>
                <a:ahLst/>
                <a:cxnLst/>
                <a:rect r="r" b="b" t="t" l="l"/>
                <a:pathLst>
                  <a:path h="10591800" w="15163800">
                    <a:moveTo>
                      <a:pt x="15163800" y="254000"/>
                    </a:moveTo>
                    <a:lnTo>
                      <a:pt x="15163800" y="10337800"/>
                    </a:lnTo>
                    <a:cubicBezTo>
                      <a:pt x="15163800" y="10478135"/>
                      <a:pt x="15050136" y="10591800"/>
                      <a:pt x="14909800" y="10591800"/>
                    </a:cubicBezTo>
                    <a:lnTo>
                      <a:pt x="254000" y="10591800"/>
                    </a:lnTo>
                    <a:cubicBezTo>
                      <a:pt x="113665" y="10591800"/>
                      <a:pt x="0" y="10478135"/>
                      <a:pt x="0" y="10337800"/>
                    </a:cubicBezTo>
                    <a:lnTo>
                      <a:pt x="0" y="254000"/>
                    </a:lnTo>
                    <a:cubicBezTo>
                      <a:pt x="0" y="113665"/>
                      <a:pt x="113665" y="0"/>
                      <a:pt x="254000" y="0"/>
                    </a:cubicBezTo>
                    <a:lnTo>
                      <a:pt x="14909800" y="0"/>
                    </a:lnTo>
                    <a:cubicBezTo>
                      <a:pt x="15050136" y="0"/>
                      <a:pt x="15163800" y="113665"/>
                      <a:pt x="15163800" y="254000"/>
                    </a:cubicBezTo>
                    <a:close/>
                  </a:path>
                </a:pathLst>
              </a:custGeom>
              <a:blipFill>
                <a:blip r:embed="rId20"/>
                <a:stretch>
                  <a:fillRect l="-12163" t="0" r="-12163" b="0"/>
                </a:stretch>
              </a:blipFill>
              <a:ln w="9525" cap="sq">
                <a:solidFill>
                  <a:srgbClr val="737373"/>
                </a:solidFill>
                <a:prstDash val="solid"/>
                <a:miter/>
              </a:ln>
            </p:spPr>
          </p:sp>
        </p:grp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259300" y="9258300"/>
            <a:ext cx="1028700" cy="1028700"/>
            <a:chOff x="0" y="0"/>
            <a:chExt cx="270933" cy="2709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" cy="270933"/>
            </a:xfrm>
            <a:custGeom>
              <a:avLst/>
              <a:gdLst/>
              <a:ahLst/>
              <a:cxnLst/>
              <a:rect r="r" b="b" t="t" l="l"/>
              <a:pathLst>
                <a:path h="2709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A6BDC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" cy="2995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4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7259300" y="0"/>
            <a:ext cx="1028700" cy="9258300"/>
            <a:chOff x="0" y="0"/>
            <a:chExt cx="270933" cy="24384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0933" cy="2438400"/>
            </a:xfrm>
            <a:custGeom>
              <a:avLst/>
              <a:gdLst/>
              <a:ahLst/>
              <a:cxnLst/>
              <a:rect r="r" b="b" t="t" l="l"/>
              <a:pathLst>
                <a:path h="2438400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43840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rgbClr val="FADCD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70933" cy="2466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4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247949" y="3780825"/>
            <a:ext cx="5304743" cy="2765097"/>
          </a:xfrm>
          <a:custGeom>
            <a:avLst/>
            <a:gdLst/>
            <a:ahLst/>
            <a:cxnLst/>
            <a:rect r="r" b="b" t="t" l="l"/>
            <a:pathLst>
              <a:path h="2765097" w="5304743">
                <a:moveTo>
                  <a:pt x="0" y="0"/>
                </a:moveTo>
                <a:lnTo>
                  <a:pt x="5304743" y="0"/>
                </a:lnTo>
                <a:lnTo>
                  <a:pt x="5304743" y="2765097"/>
                </a:lnTo>
                <a:lnTo>
                  <a:pt x="0" y="27650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9" id="9"/>
          <p:cNvSpPr/>
          <p:nvPr/>
        </p:nvSpPr>
        <p:spPr>
          <a:xfrm flipV="true">
            <a:off x="7247869" y="6335291"/>
            <a:ext cx="9039014" cy="0"/>
          </a:xfrm>
          <a:prstGeom prst="line">
            <a:avLst/>
          </a:prstGeom>
          <a:ln cap="flat" w="1619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8021586" y="4008078"/>
            <a:ext cx="7315200" cy="2615184"/>
          </a:xfrm>
          <a:custGeom>
            <a:avLst/>
            <a:gdLst/>
            <a:ahLst/>
            <a:cxnLst/>
            <a:rect r="r" b="b" t="t" l="l"/>
            <a:pathLst>
              <a:path h="2615184" w="7315200">
                <a:moveTo>
                  <a:pt x="0" y="0"/>
                </a:moveTo>
                <a:lnTo>
                  <a:pt x="7315200" y="0"/>
                </a:lnTo>
                <a:lnTo>
                  <a:pt x="7315200" y="2615184"/>
                </a:lnTo>
                <a:lnTo>
                  <a:pt x="0" y="26151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7402762" y="9480550"/>
            <a:ext cx="741775" cy="5149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b="true" sz="2599">
                <a:solidFill>
                  <a:srgbClr val="FFFFFF"/>
                </a:solidFill>
                <a:latin typeface="Agrandir Wide Bold"/>
                <a:ea typeface="Agrandir Wide Bold"/>
                <a:cs typeface="Agrandir Wide Bold"/>
                <a:sym typeface="Agrandir Wide Bold"/>
              </a:rPr>
              <a:t>8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539286" y="7282534"/>
            <a:ext cx="2797500" cy="3673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53"/>
              </a:lnSpc>
            </a:pPr>
            <a:r>
              <a:rPr lang="en-US" sz="2038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Showing Love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539286" y="8418375"/>
            <a:ext cx="2797500" cy="3673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53"/>
              </a:lnSpc>
            </a:pPr>
            <a:r>
              <a:rPr lang="en-US" sz="2038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Communication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523886" y="8471853"/>
            <a:ext cx="1536205" cy="1328102"/>
            <a:chOff x="0" y="0"/>
            <a:chExt cx="2048274" cy="1770802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492092"/>
              <a:ext cx="2048274" cy="392487"/>
              <a:chOff x="0" y="0"/>
              <a:chExt cx="2302677" cy="441235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0">
              <a:off x="116454" y="491746"/>
              <a:ext cx="1744690" cy="66167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44"/>
                </a:lnSpc>
                <a:spcBef>
                  <a:spcPct val="0"/>
                </a:spcBef>
              </a:pPr>
              <a:r>
                <a:rPr lang="en-US" sz="1983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8" id="18"/>
            <p:cNvGrpSpPr/>
            <p:nvPr/>
          </p:nvGrpSpPr>
          <p:grpSpPr>
            <a:xfrm rot="-393872">
              <a:off x="131692" y="47654"/>
              <a:ext cx="819215" cy="413752"/>
              <a:chOff x="0" y="0"/>
              <a:chExt cx="1120564" cy="565951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20" id="20"/>
            <p:cNvSpPr txBox="true"/>
            <p:nvPr/>
          </p:nvSpPr>
          <p:spPr>
            <a:xfrm rot="-394799">
              <a:off x="280653" y="77132"/>
              <a:ext cx="541335" cy="3629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86"/>
                </a:lnSpc>
                <a:spcBef>
                  <a:spcPct val="0"/>
                </a:spcBef>
              </a:pPr>
              <a:r>
                <a:rPr lang="en-US" sz="202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21" id="21"/>
            <p:cNvGrpSpPr/>
            <p:nvPr/>
          </p:nvGrpSpPr>
          <p:grpSpPr>
            <a:xfrm rot="-491354">
              <a:off x="239168" y="911462"/>
              <a:ext cx="1702440" cy="392487"/>
              <a:chOff x="0" y="0"/>
              <a:chExt cx="1913890" cy="441235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23" id="23"/>
            <p:cNvSpPr txBox="true"/>
            <p:nvPr/>
          </p:nvSpPr>
          <p:spPr>
            <a:xfrm rot="-466715">
              <a:off x="319765" y="929984"/>
              <a:ext cx="1543535" cy="3613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86"/>
                </a:lnSpc>
                <a:spcBef>
                  <a:spcPct val="0"/>
                </a:spcBef>
              </a:pPr>
              <a:r>
                <a:rPr lang="en-US" sz="202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24" id="24"/>
            <p:cNvSpPr/>
            <p:nvPr/>
          </p:nvSpPr>
          <p:spPr>
            <a:xfrm>
              <a:off x="580206" y="1498773"/>
              <a:ext cx="874066" cy="69068"/>
            </a:xfrm>
            <a:prstGeom prst="line">
              <a:avLst/>
            </a:prstGeom>
            <a:ln cap="rnd" w="165100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25" id="25"/>
            <p:cNvSpPr txBox="true"/>
            <p:nvPr/>
          </p:nvSpPr>
          <p:spPr>
            <a:xfrm rot="271083">
              <a:off x="510959" y="1461492"/>
              <a:ext cx="993231" cy="13286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53"/>
                </a:lnSpc>
                <a:spcBef>
                  <a:spcPct val="0"/>
                </a:spcBef>
              </a:pPr>
              <a:r>
                <a:rPr lang="en-US" sz="609">
                  <a:solidFill>
                    <a:srgbClr val="3A5A49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26" id="26"/>
            <p:cNvGrpSpPr/>
            <p:nvPr/>
          </p:nvGrpSpPr>
          <p:grpSpPr>
            <a:xfrm rot="-14337">
              <a:off x="180578" y="1353809"/>
              <a:ext cx="1555519" cy="413752"/>
              <a:chOff x="0" y="0"/>
              <a:chExt cx="2127719" cy="565951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8" id="28"/>
            <p:cNvSpPr txBox="true"/>
            <p:nvPr/>
          </p:nvSpPr>
          <p:spPr>
            <a:xfrm rot="-33250">
              <a:off x="114193" y="1283024"/>
              <a:ext cx="1621955" cy="4587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39"/>
                </a:lnSpc>
                <a:spcBef>
                  <a:spcPct val="0"/>
                </a:spcBef>
              </a:pPr>
              <a:r>
                <a:rPr lang="en-US" sz="202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259300" y="0"/>
            <a:ext cx="1028700" cy="9258300"/>
            <a:chOff x="0" y="0"/>
            <a:chExt cx="270933" cy="24384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" cy="2438400"/>
            </a:xfrm>
            <a:custGeom>
              <a:avLst/>
              <a:gdLst/>
              <a:ahLst/>
              <a:cxnLst/>
              <a:rect r="r" b="b" t="t" l="l"/>
              <a:pathLst>
                <a:path h="2438400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43840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rgbClr val="D5E1C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" cy="2466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4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7259300" y="9258300"/>
            <a:ext cx="1028700" cy="1028700"/>
            <a:chOff x="0" y="0"/>
            <a:chExt cx="270933" cy="27093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0933" cy="270933"/>
            </a:xfrm>
            <a:custGeom>
              <a:avLst/>
              <a:gdLst/>
              <a:ahLst/>
              <a:cxnLst/>
              <a:rect r="r" b="b" t="t" l="l"/>
              <a:pathLst>
                <a:path h="2709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4C5BC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70933" cy="2995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4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-10800000">
            <a:off x="7037630" y="3075109"/>
            <a:ext cx="2624123" cy="4419576"/>
          </a:xfrm>
          <a:custGeom>
            <a:avLst/>
            <a:gdLst/>
            <a:ahLst/>
            <a:cxnLst/>
            <a:rect r="r" b="b" t="t" l="l"/>
            <a:pathLst>
              <a:path h="4419576" w="2624123">
                <a:moveTo>
                  <a:pt x="0" y="0"/>
                </a:moveTo>
                <a:lnTo>
                  <a:pt x="2624123" y="0"/>
                </a:lnTo>
                <a:lnTo>
                  <a:pt x="2624123" y="4419576"/>
                </a:lnTo>
                <a:lnTo>
                  <a:pt x="0" y="44195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690234" y="2808131"/>
            <a:ext cx="5124146" cy="4419576"/>
          </a:xfrm>
          <a:custGeom>
            <a:avLst/>
            <a:gdLst/>
            <a:ahLst/>
            <a:cxnLst/>
            <a:rect r="r" b="b" t="t" l="l"/>
            <a:pathLst>
              <a:path h="4419576" w="5124146">
                <a:moveTo>
                  <a:pt x="0" y="0"/>
                </a:moveTo>
                <a:lnTo>
                  <a:pt x="5124146" y="0"/>
                </a:lnTo>
                <a:lnTo>
                  <a:pt x="5124146" y="4419576"/>
                </a:lnTo>
                <a:lnTo>
                  <a:pt x="0" y="44195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7433242" y="9480550"/>
            <a:ext cx="680815" cy="5149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b="true" sz="2599">
                <a:solidFill>
                  <a:srgbClr val="FFFFFF"/>
                </a:solidFill>
                <a:latin typeface="Agrandir Wide Bold"/>
                <a:ea typeface="Agrandir Wide Bold"/>
                <a:cs typeface="Agrandir Wide Bold"/>
                <a:sym typeface="Agrandir Wide Bold"/>
              </a:rPr>
              <a:t>9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651870" y="2028114"/>
            <a:ext cx="3693170" cy="6581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199"/>
              </a:lnSpc>
              <a:spcBef>
                <a:spcPct val="0"/>
              </a:spcBef>
            </a:pPr>
            <a:r>
              <a:rPr lang="en-US" b="true" sz="399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523886" y="8471853"/>
            <a:ext cx="1536205" cy="1328102"/>
            <a:chOff x="0" y="0"/>
            <a:chExt cx="2048274" cy="1770802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492092"/>
              <a:ext cx="2048274" cy="392487"/>
              <a:chOff x="0" y="0"/>
              <a:chExt cx="2302677" cy="441235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5" id="15"/>
            <p:cNvSpPr txBox="true"/>
            <p:nvPr/>
          </p:nvSpPr>
          <p:spPr>
            <a:xfrm rot="0">
              <a:off x="116454" y="491746"/>
              <a:ext cx="1744690" cy="66167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44"/>
                </a:lnSpc>
                <a:spcBef>
                  <a:spcPct val="0"/>
                </a:spcBef>
              </a:pPr>
              <a:r>
                <a:rPr lang="en-US" sz="1983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6" id="16"/>
            <p:cNvGrpSpPr/>
            <p:nvPr/>
          </p:nvGrpSpPr>
          <p:grpSpPr>
            <a:xfrm rot="-393872">
              <a:off x="131692" y="47654"/>
              <a:ext cx="819215" cy="413752"/>
              <a:chOff x="0" y="0"/>
              <a:chExt cx="1120564" cy="565951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8" id="18"/>
            <p:cNvSpPr txBox="true"/>
            <p:nvPr/>
          </p:nvSpPr>
          <p:spPr>
            <a:xfrm rot="-394799">
              <a:off x="280653" y="77132"/>
              <a:ext cx="541335" cy="3629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86"/>
                </a:lnSpc>
                <a:spcBef>
                  <a:spcPct val="0"/>
                </a:spcBef>
              </a:pPr>
              <a:r>
                <a:rPr lang="en-US" sz="202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9" id="19"/>
            <p:cNvGrpSpPr/>
            <p:nvPr/>
          </p:nvGrpSpPr>
          <p:grpSpPr>
            <a:xfrm rot="-491354">
              <a:off x="239168" y="911462"/>
              <a:ext cx="1702440" cy="392487"/>
              <a:chOff x="0" y="0"/>
              <a:chExt cx="1913890" cy="441235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21" id="21"/>
            <p:cNvSpPr txBox="true"/>
            <p:nvPr/>
          </p:nvSpPr>
          <p:spPr>
            <a:xfrm rot="-466715">
              <a:off x="319765" y="929984"/>
              <a:ext cx="1543535" cy="3613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86"/>
                </a:lnSpc>
                <a:spcBef>
                  <a:spcPct val="0"/>
                </a:spcBef>
              </a:pPr>
              <a:r>
                <a:rPr lang="en-US" sz="202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22" id="22"/>
            <p:cNvSpPr/>
            <p:nvPr/>
          </p:nvSpPr>
          <p:spPr>
            <a:xfrm>
              <a:off x="580206" y="1498773"/>
              <a:ext cx="874066" cy="69068"/>
            </a:xfrm>
            <a:prstGeom prst="line">
              <a:avLst/>
            </a:prstGeom>
            <a:ln cap="rnd" w="165100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23" id="23"/>
            <p:cNvSpPr txBox="true"/>
            <p:nvPr/>
          </p:nvSpPr>
          <p:spPr>
            <a:xfrm rot="271083">
              <a:off x="510959" y="1461492"/>
              <a:ext cx="993231" cy="13286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53"/>
                </a:lnSpc>
                <a:spcBef>
                  <a:spcPct val="0"/>
                </a:spcBef>
              </a:pPr>
              <a:r>
                <a:rPr lang="en-US" sz="609">
                  <a:solidFill>
                    <a:srgbClr val="3A5A49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24" id="24"/>
            <p:cNvGrpSpPr/>
            <p:nvPr/>
          </p:nvGrpSpPr>
          <p:grpSpPr>
            <a:xfrm rot="-14337">
              <a:off x="180578" y="1353809"/>
              <a:ext cx="1555519" cy="413752"/>
              <a:chOff x="0" y="0"/>
              <a:chExt cx="2127719" cy="565951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6" id="26"/>
            <p:cNvSpPr txBox="true"/>
            <p:nvPr/>
          </p:nvSpPr>
          <p:spPr>
            <a:xfrm rot="-33250">
              <a:off x="114193" y="1283024"/>
              <a:ext cx="1621955" cy="4587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39"/>
                </a:lnSpc>
                <a:spcBef>
                  <a:spcPct val="0"/>
                </a:spcBef>
              </a:pPr>
              <a:r>
                <a:rPr lang="en-US" sz="202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259300" y="0"/>
            <a:ext cx="1028700" cy="9258300"/>
            <a:chOff x="0" y="0"/>
            <a:chExt cx="270933" cy="24384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" cy="2438400"/>
            </a:xfrm>
            <a:custGeom>
              <a:avLst/>
              <a:gdLst/>
              <a:ahLst/>
              <a:cxnLst/>
              <a:rect r="r" b="b" t="t" l="l"/>
              <a:pathLst>
                <a:path h="2438400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43840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rgbClr val="FFF3C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" cy="2466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4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7259300" y="9258300"/>
            <a:ext cx="1028700" cy="1028700"/>
            <a:chOff x="0" y="0"/>
            <a:chExt cx="270933" cy="27093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0933" cy="270933"/>
            </a:xfrm>
            <a:custGeom>
              <a:avLst/>
              <a:gdLst/>
              <a:ahLst/>
              <a:cxnLst/>
              <a:rect r="r" b="b" t="t" l="l"/>
              <a:pathLst>
                <a:path h="2709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4C5BC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70933" cy="2995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4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7433242" y="9480550"/>
            <a:ext cx="680815" cy="5149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b="true" sz="2599">
                <a:solidFill>
                  <a:srgbClr val="FFFFFF"/>
                </a:solidFill>
                <a:latin typeface="Agrandir Wide Bold"/>
                <a:ea typeface="Agrandir Wide Bold"/>
                <a:cs typeface="Agrandir Wide Bold"/>
                <a:sym typeface="Agrandir Wide Bold"/>
              </a:rPr>
              <a:t>10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5926101" y="1159739"/>
            <a:ext cx="5467174" cy="8098561"/>
            <a:chOff x="0" y="0"/>
            <a:chExt cx="7289566" cy="1079808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3617859"/>
              <a:ext cx="7289566" cy="7180222"/>
            </a:xfrm>
            <a:custGeom>
              <a:avLst/>
              <a:gdLst/>
              <a:ahLst/>
              <a:cxnLst/>
              <a:rect r="r" b="b" t="t" l="l"/>
              <a:pathLst>
                <a:path h="7180222" w="7289566">
                  <a:moveTo>
                    <a:pt x="0" y="0"/>
                  </a:moveTo>
                  <a:lnTo>
                    <a:pt x="7289566" y="0"/>
                  </a:lnTo>
                  <a:lnTo>
                    <a:pt x="7289566" y="7180222"/>
                  </a:lnTo>
                  <a:lnTo>
                    <a:pt x="0" y="7180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626749" y="0"/>
              <a:ext cx="1731311" cy="2826629"/>
            </a:xfrm>
            <a:custGeom>
              <a:avLst/>
              <a:gdLst/>
              <a:ahLst/>
              <a:cxnLst/>
              <a:rect r="r" b="b" t="t" l="l"/>
              <a:pathLst>
                <a:path h="2826629" w="1731311">
                  <a:moveTo>
                    <a:pt x="0" y="0"/>
                  </a:moveTo>
                  <a:lnTo>
                    <a:pt x="1731311" y="0"/>
                  </a:lnTo>
                  <a:lnTo>
                    <a:pt x="1731311" y="2826629"/>
                  </a:lnTo>
                  <a:lnTo>
                    <a:pt x="0" y="28266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2779128" y="0"/>
              <a:ext cx="1731311" cy="2826629"/>
            </a:xfrm>
            <a:custGeom>
              <a:avLst/>
              <a:gdLst/>
              <a:ahLst/>
              <a:cxnLst/>
              <a:rect r="r" b="b" t="t" l="l"/>
              <a:pathLst>
                <a:path h="2826629" w="1731311">
                  <a:moveTo>
                    <a:pt x="0" y="0"/>
                  </a:moveTo>
                  <a:lnTo>
                    <a:pt x="1731310" y="0"/>
                  </a:lnTo>
                  <a:lnTo>
                    <a:pt x="1731310" y="2826629"/>
                  </a:lnTo>
                  <a:lnTo>
                    <a:pt x="0" y="28266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4929538" y="0"/>
              <a:ext cx="1731311" cy="2826629"/>
            </a:xfrm>
            <a:custGeom>
              <a:avLst/>
              <a:gdLst/>
              <a:ahLst/>
              <a:cxnLst/>
              <a:rect r="r" b="b" t="t" l="l"/>
              <a:pathLst>
                <a:path h="2826629" w="1731311">
                  <a:moveTo>
                    <a:pt x="0" y="0"/>
                  </a:moveTo>
                  <a:lnTo>
                    <a:pt x="1731311" y="0"/>
                  </a:lnTo>
                  <a:lnTo>
                    <a:pt x="1731311" y="2826629"/>
                  </a:lnTo>
                  <a:lnTo>
                    <a:pt x="0" y="28266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523886" y="8471853"/>
            <a:ext cx="1536205" cy="1328102"/>
            <a:chOff x="0" y="0"/>
            <a:chExt cx="2048274" cy="1770802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492092"/>
              <a:ext cx="2048274" cy="392487"/>
              <a:chOff x="0" y="0"/>
              <a:chExt cx="2302677" cy="441235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0">
              <a:off x="116454" y="491746"/>
              <a:ext cx="1744690" cy="66167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44"/>
                </a:lnSpc>
                <a:spcBef>
                  <a:spcPct val="0"/>
                </a:spcBef>
              </a:pPr>
              <a:r>
                <a:rPr lang="en-US" sz="1983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8" id="18"/>
            <p:cNvGrpSpPr/>
            <p:nvPr/>
          </p:nvGrpSpPr>
          <p:grpSpPr>
            <a:xfrm rot="-393872">
              <a:off x="131692" y="47654"/>
              <a:ext cx="819215" cy="413752"/>
              <a:chOff x="0" y="0"/>
              <a:chExt cx="1120564" cy="565951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20" id="20"/>
            <p:cNvSpPr txBox="true"/>
            <p:nvPr/>
          </p:nvSpPr>
          <p:spPr>
            <a:xfrm rot="-394799">
              <a:off x="280653" y="77132"/>
              <a:ext cx="541335" cy="3629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86"/>
                </a:lnSpc>
                <a:spcBef>
                  <a:spcPct val="0"/>
                </a:spcBef>
              </a:pPr>
              <a:r>
                <a:rPr lang="en-US" sz="202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21" id="21"/>
            <p:cNvGrpSpPr/>
            <p:nvPr/>
          </p:nvGrpSpPr>
          <p:grpSpPr>
            <a:xfrm rot="-491354">
              <a:off x="239168" y="911462"/>
              <a:ext cx="1702440" cy="392487"/>
              <a:chOff x="0" y="0"/>
              <a:chExt cx="1913890" cy="441235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23" id="23"/>
            <p:cNvSpPr txBox="true"/>
            <p:nvPr/>
          </p:nvSpPr>
          <p:spPr>
            <a:xfrm rot="-466715">
              <a:off x="319765" y="929984"/>
              <a:ext cx="1543535" cy="3613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86"/>
                </a:lnSpc>
                <a:spcBef>
                  <a:spcPct val="0"/>
                </a:spcBef>
              </a:pPr>
              <a:r>
                <a:rPr lang="en-US" sz="202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24" id="24"/>
            <p:cNvSpPr/>
            <p:nvPr/>
          </p:nvSpPr>
          <p:spPr>
            <a:xfrm>
              <a:off x="580206" y="1498773"/>
              <a:ext cx="874066" cy="69068"/>
            </a:xfrm>
            <a:prstGeom prst="line">
              <a:avLst/>
            </a:prstGeom>
            <a:ln cap="rnd" w="165100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25" id="25"/>
            <p:cNvSpPr txBox="true"/>
            <p:nvPr/>
          </p:nvSpPr>
          <p:spPr>
            <a:xfrm rot="271083">
              <a:off x="510959" y="1461492"/>
              <a:ext cx="993231" cy="13286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53"/>
                </a:lnSpc>
                <a:spcBef>
                  <a:spcPct val="0"/>
                </a:spcBef>
              </a:pPr>
              <a:r>
                <a:rPr lang="en-US" sz="609">
                  <a:solidFill>
                    <a:srgbClr val="3A5A49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26" id="26"/>
            <p:cNvGrpSpPr/>
            <p:nvPr/>
          </p:nvGrpSpPr>
          <p:grpSpPr>
            <a:xfrm rot="-14337">
              <a:off x="180578" y="1353809"/>
              <a:ext cx="1555519" cy="413752"/>
              <a:chOff x="0" y="0"/>
              <a:chExt cx="2127719" cy="565951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8" id="28"/>
            <p:cNvSpPr txBox="true"/>
            <p:nvPr/>
          </p:nvSpPr>
          <p:spPr>
            <a:xfrm rot="-33250">
              <a:off x="114193" y="1283024"/>
              <a:ext cx="1621955" cy="4587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39"/>
                </a:lnSpc>
                <a:spcBef>
                  <a:spcPct val="0"/>
                </a:spcBef>
              </a:pPr>
              <a:r>
                <a:rPr lang="en-US" sz="202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259300" y="0"/>
            <a:ext cx="1028700" cy="9258300"/>
            <a:chOff x="0" y="0"/>
            <a:chExt cx="270933" cy="24384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" cy="2438400"/>
            </a:xfrm>
            <a:custGeom>
              <a:avLst/>
              <a:gdLst/>
              <a:ahLst/>
              <a:cxnLst/>
              <a:rect r="r" b="b" t="t" l="l"/>
              <a:pathLst>
                <a:path h="2438400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43840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rgbClr val="C4D7B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" cy="2466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4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7259300" y="9258300"/>
            <a:ext cx="1028700" cy="1028700"/>
            <a:chOff x="0" y="0"/>
            <a:chExt cx="270933" cy="27093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0933" cy="270933"/>
            </a:xfrm>
            <a:custGeom>
              <a:avLst/>
              <a:gdLst/>
              <a:ahLst/>
              <a:cxnLst/>
              <a:rect r="r" b="b" t="t" l="l"/>
              <a:pathLst>
                <a:path h="2709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4C5BC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70933" cy="2995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4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6087612" y="1688782"/>
            <a:ext cx="5527548" cy="6909435"/>
          </a:xfrm>
          <a:custGeom>
            <a:avLst/>
            <a:gdLst/>
            <a:ahLst/>
            <a:cxnLst/>
            <a:rect r="r" b="b" t="t" l="l"/>
            <a:pathLst>
              <a:path h="6909435" w="5527548">
                <a:moveTo>
                  <a:pt x="0" y="0"/>
                </a:moveTo>
                <a:lnTo>
                  <a:pt x="5527548" y="0"/>
                </a:lnTo>
                <a:lnTo>
                  <a:pt x="5527548" y="6909436"/>
                </a:lnTo>
                <a:lnTo>
                  <a:pt x="0" y="69094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7433242" y="9480550"/>
            <a:ext cx="680815" cy="5149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b="true" sz="2599">
                <a:solidFill>
                  <a:srgbClr val="FFFFFF"/>
                </a:solidFill>
                <a:latin typeface="Agrandir Wide Bold"/>
                <a:ea typeface="Agrandir Wide Bold"/>
                <a:cs typeface="Agrandir Wide Bold"/>
                <a:sym typeface="Agrandir Wide Bold"/>
              </a:rPr>
              <a:t>11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523886" y="8471853"/>
            <a:ext cx="1536205" cy="1328102"/>
            <a:chOff x="0" y="0"/>
            <a:chExt cx="2048274" cy="1770802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0" y="492092"/>
              <a:ext cx="2048274" cy="392487"/>
              <a:chOff x="0" y="0"/>
              <a:chExt cx="2302677" cy="441235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3" id="13"/>
            <p:cNvSpPr txBox="true"/>
            <p:nvPr/>
          </p:nvSpPr>
          <p:spPr>
            <a:xfrm rot="0">
              <a:off x="116454" y="491746"/>
              <a:ext cx="1744690" cy="66167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44"/>
                </a:lnSpc>
                <a:spcBef>
                  <a:spcPct val="0"/>
                </a:spcBef>
              </a:pPr>
              <a:r>
                <a:rPr lang="en-US" sz="1983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4" id="14"/>
            <p:cNvGrpSpPr/>
            <p:nvPr/>
          </p:nvGrpSpPr>
          <p:grpSpPr>
            <a:xfrm rot="-393872">
              <a:off x="131692" y="47654"/>
              <a:ext cx="819215" cy="413752"/>
              <a:chOff x="0" y="0"/>
              <a:chExt cx="1120564" cy="565951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6" id="16"/>
            <p:cNvSpPr txBox="true"/>
            <p:nvPr/>
          </p:nvSpPr>
          <p:spPr>
            <a:xfrm rot="-394799">
              <a:off x="280653" y="77132"/>
              <a:ext cx="541335" cy="3629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86"/>
                </a:lnSpc>
                <a:spcBef>
                  <a:spcPct val="0"/>
                </a:spcBef>
              </a:pPr>
              <a:r>
                <a:rPr lang="en-US" sz="202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7" id="17"/>
            <p:cNvGrpSpPr/>
            <p:nvPr/>
          </p:nvGrpSpPr>
          <p:grpSpPr>
            <a:xfrm rot="-491354">
              <a:off x="239168" y="911462"/>
              <a:ext cx="1702440" cy="392487"/>
              <a:chOff x="0" y="0"/>
              <a:chExt cx="1913890" cy="441235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19" id="19"/>
            <p:cNvSpPr txBox="true"/>
            <p:nvPr/>
          </p:nvSpPr>
          <p:spPr>
            <a:xfrm rot="-466715">
              <a:off x="319765" y="929984"/>
              <a:ext cx="1543535" cy="3613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86"/>
                </a:lnSpc>
                <a:spcBef>
                  <a:spcPct val="0"/>
                </a:spcBef>
              </a:pPr>
              <a:r>
                <a:rPr lang="en-US" sz="202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20" id="20"/>
            <p:cNvSpPr/>
            <p:nvPr/>
          </p:nvSpPr>
          <p:spPr>
            <a:xfrm>
              <a:off x="580206" y="1498773"/>
              <a:ext cx="874066" cy="69068"/>
            </a:xfrm>
            <a:prstGeom prst="line">
              <a:avLst/>
            </a:prstGeom>
            <a:ln cap="rnd" w="165100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21" id="21"/>
            <p:cNvSpPr txBox="true"/>
            <p:nvPr/>
          </p:nvSpPr>
          <p:spPr>
            <a:xfrm rot="271083">
              <a:off x="510959" y="1461492"/>
              <a:ext cx="993231" cy="13286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53"/>
                </a:lnSpc>
                <a:spcBef>
                  <a:spcPct val="0"/>
                </a:spcBef>
              </a:pPr>
              <a:r>
                <a:rPr lang="en-US" sz="609">
                  <a:solidFill>
                    <a:srgbClr val="3A5A49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22" id="22"/>
            <p:cNvGrpSpPr/>
            <p:nvPr/>
          </p:nvGrpSpPr>
          <p:grpSpPr>
            <a:xfrm rot="-14337">
              <a:off x="180578" y="1353809"/>
              <a:ext cx="1555519" cy="413752"/>
              <a:chOff x="0" y="0"/>
              <a:chExt cx="2127719" cy="565951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4" id="24"/>
            <p:cNvSpPr txBox="true"/>
            <p:nvPr/>
          </p:nvSpPr>
          <p:spPr>
            <a:xfrm rot="-33250">
              <a:off x="114193" y="1283024"/>
              <a:ext cx="1621955" cy="4587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39"/>
                </a:lnSpc>
                <a:spcBef>
                  <a:spcPct val="0"/>
                </a:spcBef>
              </a:pPr>
              <a:r>
                <a:rPr lang="en-US" sz="202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259300" y="0"/>
            <a:ext cx="1028700" cy="9258300"/>
            <a:chOff x="0" y="0"/>
            <a:chExt cx="270933" cy="24384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" cy="2438400"/>
            </a:xfrm>
            <a:custGeom>
              <a:avLst/>
              <a:gdLst/>
              <a:ahLst/>
              <a:cxnLst/>
              <a:rect r="r" b="b" t="t" l="l"/>
              <a:pathLst>
                <a:path h="2438400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43840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rgbClr val="A6BDC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" cy="2466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4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7259300" y="9258300"/>
            <a:ext cx="1028700" cy="1028700"/>
            <a:chOff x="0" y="0"/>
            <a:chExt cx="270933" cy="27093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0933" cy="270933"/>
            </a:xfrm>
            <a:custGeom>
              <a:avLst/>
              <a:gdLst/>
              <a:ahLst/>
              <a:cxnLst/>
              <a:rect r="r" b="b" t="t" l="l"/>
              <a:pathLst>
                <a:path h="2709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4C5BC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70933" cy="2995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4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1594354" y="2156530"/>
            <a:ext cx="3213522" cy="5803200"/>
          </a:xfrm>
          <a:custGeom>
            <a:avLst/>
            <a:gdLst/>
            <a:ahLst/>
            <a:cxnLst/>
            <a:rect r="r" b="b" t="t" l="l"/>
            <a:pathLst>
              <a:path h="5803200" w="3213522">
                <a:moveTo>
                  <a:pt x="0" y="0"/>
                </a:moveTo>
                <a:lnTo>
                  <a:pt x="3213522" y="0"/>
                </a:lnTo>
                <a:lnTo>
                  <a:pt x="3213522" y="5803200"/>
                </a:lnTo>
                <a:lnTo>
                  <a:pt x="0" y="5803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114299" y="3937990"/>
            <a:ext cx="7315200" cy="2240280"/>
          </a:xfrm>
          <a:custGeom>
            <a:avLst/>
            <a:gdLst/>
            <a:ahLst/>
            <a:cxnLst/>
            <a:rect r="r" b="b" t="t" l="l"/>
            <a:pathLst>
              <a:path h="2240280" w="7315200">
                <a:moveTo>
                  <a:pt x="0" y="0"/>
                </a:moveTo>
                <a:lnTo>
                  <a:pt x="7315200" y="0"/>
                </a:lnTo>
                <a:lnTo>
                  <a:pt x="7315200" y="2240280"/>
                </a:lnTo>
                <a:lnTo>
                  <a:pt x="0" y="22402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7433242" y="9480550"/>
            <a:ext cx="680815" cy="5149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b="true" sz="2599">
                <a:solidFill>
                  <a:srgbClr val="FFFFFF"/>
                </a:solidFill>
                <a:latin typeface="Agrandir Wide Bold"/>
                <a:ea typeface="Agrandir Wide Bold"/>
                <a:cs typeface="Agrandir Wide Bold"/>
                <a:sym typeface="Agrandir Wide Bold"/>
              </a:rPr>
              <a:t>12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523886" y="8471853"/>
            <a:ext cx="1536205" cy="1328102"/>
            <a:chOff x="0" y="0"/>
            <a:chExt cx="2048274" cy="1770802"/>
          </a:xfrm>
        </p:grpSpPr>
        <p:grpSp>
          <p:nvGrpSpPr>
            <p:cNvPr name="Group 12" id="12"/>
            <p:cNvGrpSpPr/>
            <p:nvPr/>
          </p:nvGrpSpPr>
          <p:grpSpPr>
            <a:xfrm rot="0">
              <a:off x="0" y="492092"/>
              <a:ext cx="2048274" cy="392487"/>
              <a:chOff x="0" y="0"/>
              <a:chExt cx="2302677" cy="441235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0">
              <a:off x="116454" y="491746"/>
              <a:ext cx="1744690" cy="66167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44"/>
                </a:lnSpc>
                <a:spcBef>
                  <a:spcPct val="0"/>
                </a:spcBef>
              </a:pPr>
              <a:r>
                <a:rPr lang="en-US" sz="1983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-393872">
              <a:off x="131692" y="47654"/>
              <a:ext cx="819215" cy="413752"/>
              <a:chOff x="0" y="0"/>
              <a:chExt cx="1120564" cy="565951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-394799">
              <a:off x="280653" y="77132"/>
              <a:ext cx="541335" cy="3629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86"/>
                </a:lnSpc>
                <a:spcBef>
                  <a:spcPct val="0"/>
                </a:spcBef>
              </a:pPr>
              <a:r>
                <a:rPr lang="en-US" sz="202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8" id="18"/>
            <p:cNvGrpSpPr/>
            <p:nvPr/>
          </p:nvGrpSpPr>
          <p:grpSpPr>
            <a:xfrm rot="-491354">
              <a:off x="239168" y="911462"/>
              <a:ext cx="1702440" cy="392487"/>
              <a:chOff x="0" y="0"/>
              <a:chExt cx="1913890" cy="441235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20" id="20"/>
            <p:cNvSpPr txBox="true"/>
            <p:nvPr/>
          </p:nvSpPr>
          <p:spPr>
            <a:xfrm rot="-466715">
              <a:off x="319765" y="929984"/>
              <a:ext cx="1543535" cy="3613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86"/>
                </a:lnSpc>
                <a:spcBef>
                  <a:spcPct val="0"/>
                </a:spcBef>
              </a:pPr>
              <a:r>
                <a:rPr lang="en-US" sz="202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21" id="21"/>
            <p:cNvSpPr/>
            <p:nvPr/>
          </p:nvSpPr>
          <p:spPr>
            <a:xfrm>
              <a:off x="580206" y="1498773"/>
              <a:ext cx="874066" cy="69068"/>
            </a:xfrm>
            <a:prstGeom prst="line">
              <a:avLst/>
            </a:prstGeom>
            <a:ln cap="rnd" w="165100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22" id="22"/>
            <p:cNvSpPr txBox="true"/>
            <p:nvPr/>
          </p:nvSpPr>
          <p:spPr>
            <a:xfrm rot="271083">
              <a:off x="510959" y="1461492"/>
              <a:ext cx="993231" cy="13286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53"/>
                </a:lnSpc>
                <a:spcBef>
                  <a:spcPct val="0"/>
                </a:spcBef>
              </a:pPr>
              <a:r>
                <a:rPr lang="en-US" sz="609">
                  <a:solidFill>
                    <a:srgbClr val="3A5A49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23" id="23"/>
            <p:cNvGrpSpPr/>
            <p:nvPr/>
          </p:nvGrpSpPr>
          <p:grpSpPr>
            <a:xfrm rot="-14337">
              <a:off x="180578" y="1353809"/>
              <a:ext cx="1555519" cy="413752"/>
              <a:chOff x="0" y="0"/>
              <a:chExt cx="2127719" cy="565951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5" id="25"/>
            <p:cNvSpPr txBox="true"/>
            <p:nvPr/>
          </p:nvSpPr>
          <p:spPr>
            <a:xfrm rot="-33250">
              <a:off x="114193" y="1283024"/>
              <a:ext cx="1621955" cy="4587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39"/>
                </a:lnSpc>
                <a:spcBef>
                  <a:spcPct val="0"/>
                </a:spcBef>
              </a:pPr>
              <a:r>
                <a:rPr lang="en-US" sz="202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Table 2" id="2"/>
          <p:cNvGraphicFramePr>
            <a:graphicFrameLocks noGrp="true"/>
          </p:cNvGraphicFramePr>
          <p:nvPr/>
        </p:nvGraphicFramePr>
        <p:xfrm>
          <a:off x="7849011" y="722630"/>
          <a:ext cx="6245352" cy="9077325"/>
        </p:xfrm>
        <a:graphic>
          <a:graphicData uri="http://schemas.openxmlformats.org/drawingml/2006/table">
            <a:tbl>
              <a:tblPr/>
              <a:tblGrid>
                <a:gridCol w="1578283"/>
                <a:gridCol w="4667069"/>
              </a:tblGrid>
              <a:tr h="69825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 b="true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Page Number 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 b="true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Phrase Answer 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25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Roll a Joint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25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Cold Turkey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25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Mood Swing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25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Cocaine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25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Overdose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25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6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Tripping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25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7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Pull A Whitey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25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8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Hangover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25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9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Depressant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25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Northern Light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25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11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Withdrwal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25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12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Addiction 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name="Group 3" id="3"/>
          <p:cNvGrpSpPr/>
          <p:nvPr/>
        </p:nvGrpSpPr>
        <p:grpSpPr>
          <a:xfrm rot="0">
            <a:off x="17259300" y="0"/>
            <a:ext cx="1028700" cy="9258300"/>
            <a:chOff x="0" y="0"/>
            <a:chExt cx="270933" cy="24384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70933" cy="2438400"/>
            </a:xfrm>
            <a:custGeom>
              <a:avLst/>
              <a:gdLst/>
              <a:ahLst/>
              <a:cxnLst/>
              <a:rect r="r" b="b" t="t" l="l"/>
              <a:pathLst>
                <a:path h="2438400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43840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rgbClr val="C1D0D3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270933" cy="2466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4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7259300" y="9258300"/>
            <a:ext cx="1028700" cy="1028700"/>
            <a:chOff x="0" y="0"/>
            <a:chExt cx="270933" cy="27093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70933" cy="270933"/>
            </a:xfrm>
            <a:custGeom>
              <a:avLst/>
              <a:gdLst/>
              <a:ahLst/>
              <a:cxnLst/>
              <a:rect r="r" b="b" t="t" l="l"/>
              <a:pathLst>
                <a:path h="2709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4C5BC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28575"/>
              <a:ext cx="270933" cy="2995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4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796803" y="4080305"/>
            <a:ext cx="3888724" cy="1657569"/>
          </a:xfrm>
          <a:custGeom>
            <a:avLst/>
            <a:gdLst/>
            <a:ahLst/>
            <a:cxnLst/>
            <a:rect r="r" b="b" t="t" l="l"/>
            <a:pathLst>
              <a:path h="1657569" w="3888724">
                <a:moveTo>
                  <a:pt x="0" y="0"/>
                </a:moveTo>
                <a:lnTo>
                  <a:pt x="3888724" y="0"/>
                </a:lnTo>
                <a:lnTo>
                  <a:pt x="3888724" y="1657569"/>
                </a:lnTo>
                <a:lnTo>
                  <a:pt x="0" y="16575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585762" y="2413629"/>
            <a:ext cx="4310807" cy="8883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9"/>
              </a:lnSpc>
            </a:pPr>
            <a:r>
              <a:rPr lang="en-US" sz="5149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Answer Sheet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7433242" y="9480550"/>
            <a:ext cx="680815" cy="5149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b="true" sz="2599">
                <a:solidFill>
                  <a:srgbClr val="FFFFFF"/>
                </a:solidFill>
                <a:latin typeface="Agrandir Wide Bold"/>
                <a:ea typeface="Agrandir Wide Bold"/>
                <a:cs typeface="Agrandir Wide Bold"/>
                <a:sym typeface="Agrandir Wide Bold"/>
              </a:rPr>
              <a:t>11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523886" y="8471853"/>
            <a:ext cx="1536205" cy="1328102"/>
            <a:chOff x="0" y="0"/>
            <a:chExt cx="2048274" cy="1770802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492092"/>
              <a:ext cx="2048274" cy="392487"/>
              <a:chOff x="0" y="0"/>
              <a:chExt cx="2302677" cy="441235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5" id="15"/>
            <p:cNvSpPr txBox="true"/>
            <p:nvPr/>
          </p:nvSpPr>
          <p:spPr>
            <a:xfrm rot="0">
              <a:off x="116454" y="491746"/>
              <a:ext cx="1744690" cy="66167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44"/>
                </a:lnSpc>
                <a:spcBef>
                  <a:spcPct val="0"/>
                </a:spcBef>
              </a:pPr>
              <a:r>
                <a:rPr lang="en-US" sz="1983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6" id="16"/>
            <p:cNvGrpSpPr/>
            <p:nvPr/>
          </p:nvGrpSpPr>
          <p:grpSpPr>
            <a:xfrm rot="-393872">
              <a:off x="131692" y="47654"/>
              <a:ext cx="819215" cy="413752"/>
              <a:chOff x="0" y="0"/>
              <a:chExt cx="1120564" cy="565951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8" id="18"/>
            <p:cNvSpPr txBox="true"/>
            <p:nvPr/>
          </p:nvSpPr>
          <p:spPr>
            <a:xfrm rot="-394799">
              <a:off x="280653" y="77132"/>
              <a:ext cx="541335" cy="3629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86"/>
                </a:lnSpc>
                <a:spcBef>
                  <a:spcPct val="0"/>
                </a:spcBef>
              </a:pPr>
              <a:r>
                <a:rPr lang="en-US" sz="202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9" id="19"/>
            <p:cNvGrpSpPr/>
            <p:nvPr/>
          </p:nvGrpSpPr>
          <p:grpSpPr>
            <a:xfrm rot="-491354">
              <a:off x="239168" y="911462"/>
              <a:ext cx="1702440" cy="392487"/>
              <a:chOff x="0" y="0"/>
              <a:chExt cx="1913890" cy="441235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21" id="21"/>
            <p:cNvSpPr txBox="true"/>
            <p:nvPr/>
          </p:nvSpPr>
          <p:spPr>
            <a:xfrm rot="-466715">
              <a:off x="319765" y="929984"/>
              <a:ext cx="1543535" cy="3613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86"/>
                </a:lnSpc>
                <a:spcBef>
                  <a:spcPct val="0"/>
                </a:spcBef>
              </a:pPr>
              <a:r>
                <a:rPr lang="en-US" sz="202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22" id="22"/>
            <p:cNvSpPr/>
            <p:nvPr/>
          </p:nvSpPr>
          <p:spPr>
            <a:xfrm>
              <a:off x="580206" y="1498773"/>
              <a:ext cx="874066" cy="69068"/>
            </a:xfrm>
            <a:prstGeom prst="line">
              <a:avLst/>
            </a:prstGeom>
            <a:ln cap="rnd" w="165100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23" id="23"/>
            <p:cNvSpPr txBox="true"/>
            <p:nvPr/>
          </p:nvSpPr>
          <p:spPr>
            <a:xfrm rot="271083">
              <a:off x="510959" y="1461492"/>
              <a:ext cx="993231" cy="13286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53"/>
                </a:lnSpc>
                <a:spcBef>
                  <a:spcPct val="0"/>
                </a:spcBef>
              </a:pPr>
              <a:r>
                <a:rPr lang="en-US" sz="609">
                  <a:solidFill>
                    <a:srgbClr val="3A5A49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24" id="24"/>
            <p:cNvGrpSpPr/>
            <p:nvPr/>
          </p:nvGrpSpPr>
          <p:grpSpPr>
            <a:xfrm rot="-14337">
              <a:off x="180578" y="1353809"/>
              <a:ext cx="1555519" cy="413752"/>
              <a:chOff x="0" y="0"/>
              <a:chExt cx="2127719" cy="565951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6" id="26"/>
            <p:cNvSpPr txBox="true"/>
            <p:nvPr/>
          </p:nvSpPr>
          <p:spPr>
            <a:xfrm rot="-33250">
              <a:off x="114193" y="1283024"/>
              <a:ext cx="1621955" cy="4587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39"/>
                </a:lnSpc>
                <a:spcBef>
                  <a:spcPct val="0"/>
                </a:spcBef>
              </a:pPr>
              <a:r>
                <a:rPr lang="en-US" sz="202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0" y="5124450"/>
            <a:ext cx="18850642" cy="0"/>
          </a:xfrm>
          <a:prstGeom prst="line">
            <a:avLst/>
          </a:prstGeom>
          <a:ln cap="flat" w="38100">
            <a:solidFill>
              <a:srgbClr val="737373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>
            <a:off x="0" y="2513075"/>
            <a:ext cx="18850642" cy="0"/>
          </a:xfrm>
          <a:prstGeom prst="line">
            <a:avLst/>
          </a:prstGeom>
          <a:ln cap="flat" w="38100">
            <a:solidFill>
              <a:srgbClr val="737373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-281321" y="7734300"/>
            <a:ext cx="18850642" cy="0"/>
          </a:xfrm>
          <a:prstGeom prst="line">
            <a:avLst/>
          </a:prstGeom>
          <a:ln cap="flat" w="38100">
            <a:solidFill>
              <a:srgbClr val="737373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 flipV="true">
            <a:off x="9163050" y="-4281821"/>
            <a:ext cx="0" cy="18850642"/>
          </a:xfrm>
          <a:prstGeom prst="line">
            <a:avLst/>
          </a:prstGeom>
          <a:ln cap="flat" w="38100">
            <a:solidFill>
              <a:srgbClr val="737373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 flipV="true">
            <a:off x="13808813" y="-3933282"/>
            <a:ext cx="0" cy="18850642"/>
          </a:xfrm>
          <a:prstGeom prst="line">
            <a:avLst/>
          </a:prstGeom>
          <a:ln cap="flat" w="38100">
            <a:solidFill>
              <a:srgbClr val="737373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 flipV="true">
            <a:off x="4514850" y="-4300871"/>
            <a:ext cx="0" cy="18850642"/>
          </a:xfrm>
          <a:prstGeom prst="line">
            <a:avLst/>
          </a:prstGeom>
          <a:ln cap="flat" w="38100">
            <a:solidFill>
              <a:srgbClr val="737373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TextBox 8" id="8"/>
          <p:cNvSpPr txBox="true"/>
          <p:nvPr/>
        </p:nvSpPr>
        <p:spPr>
          <a:xfrm rot="0">
            <a:off x="5702895" y="3515867"/>
            <a:ext cx="2272109" cy="588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29"/>
              </a:lnSpc>
            </a:pPr>
            <a:r>
              <a:rPr lang="en-US" sz="3449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Roll a Joint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676409" y="3515867"/>
            <a:ext cx="1627287" cy="588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29"/>
              </a:lnSpc>
            </a:pPr>
            <a:r>
              <a:rPr lang="en-US" sz="3449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Cocaine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74353" y="962025"/>
            <a:ext cx="1980803" cy="588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29"/>
              </a:lnSpc>
            </a:pPr>
            <a:r>
              <a:rPr lang="en-US" sz="3449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Hangover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4763664" y="3408425"/>
            <a:ext cx="2766086" cy="588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29"/>
              </a:lnSpc>
            </a:pPr>
            <a:r>
              <a:rPr lang="en-US" sz="3449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Pull A Whitey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81712" y="6143625"/>
            <a:ext cx="2526506" cy="588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29"/>
              </a:lnSpc>
            </a:pPr>
            <a:r>
              <a:rPr lang="en-US" sz="3449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Cold Turkey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4923935" y="6101715"/>
            <a:ext cx="2445544" cy="588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29"/>
              </a:lnSpc>
            </a:pPr>
            <a:r>
              <a:rPr lang="en-US" sz="3449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Mood Swing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678818" y="962025"/>
            <a:ext cx="2320264" cy="588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29"/>
              </a:lnSpc>
            </a:pPr>
            <a:r>
              <a:rPr lang="en-US" sz="3449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Depressant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5026263" y="962025"/>
            <a:ext cx="2067454" cy="588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29"/>
              </a:lnSpc>
            </a:pPr>
            <a:r>
              <a:rPr lang="en-US" sz="3449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Addiction</a:t>
            </a:r>
            <a:r>
              <a:rPr lang="en-US" sz="3449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586368" y="962025"/>
            <a:ext cx="1807369" cy="588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29"/>
              </a:lnSpc>
            </a:pPr>
            <a:r>
              <a:rPr lang="en-US" sz="3449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Tripping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363701" y="6101715"/>
            <a:ext cx="2244460" cy="588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29"/>
              </a:lnSpc>
            </a:pPr>
            <a:r>
              <a:rPr lang="en-US" sz="3449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Withdrwal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5869318" y="6101715"/>
            <a:ext cx="1915054" cy="588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29"/>
              </a:lnSpc>
            </a:pPr>
            <a:r>
              <a:rPr lang="en-US" sz="3449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Overdose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38241" y="3535680"/>
            <a:ext cx="3053027" cy="588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29"/>
              </a:lnSpc>
            </a:pPr>
            <a:r>
              <a:rPr lang="en-US" sz="3449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Northern Light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6BD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259300" y="1028700"/>
            <a:ext cx="1028700" cy="8229600"/>
            <a:chOff x="0" y="0"/>
            <a:chExt cx="270933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" cy="2167467"/>
            </a:xfrm>
            <a:custGeom>
              <a:avLst/>
              <a:gdLst/>
              <a:ahLst/>
              <a:cxnLst/>
              <a:rect r="r" b="b" t="t" l="l"/>
              <a:pathLst>
                <a:path h="2167467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4C5BC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" cy="21960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4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28700" y="1506448"/>
            <a:ext cx="2811135" cy="2974746"/>
          </a:xfrm>
          <a:custGeom>
            <a:avLst/>
            <a:gdLst/>
            <a:ahLst/>
            <a:cxnLst/>
            <a:rect r="r" b="b" t="t" l="l"/>
            <a:pathLst>
              <a:path h="2974746" w="2811135">
                <a:moveTo>
                  <a:pt x="0" y="0"/>
                </a:moveTo>
                <a:lnTo>
                  <a:pt x="2811135" y="0"/>
                </a:lnTo>
                <a:lnTo>
                  <a:pt x="2811135" y="2974746"/>
                </a:lnTo>
                <a:lnTo>
                  <a:pt x="0" y="29747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234042" y="3688452"/>
            <a:ext cx="3716873" cy="2284187"/>
          </a:xfrm>
          <a:custGeom>
            <a:avLst/>
            <a:gdLst/>
            <a:ahLst/>
            <a:cxnLst/>
            <a:rect r="r" b="b" t="t" l="l"/>
            <a:pathLst>
              <a:path h="2284187" w="3716873">
                <a:moveTo>
                  <a:pt x="0" y="0"/>
                </a:moveTo>
                <a:lnTo>
                  <a:pt x="3716873" y="0"/>
                </a:lnTo>
                <a:lnTo>
                  <a:pt x="3716873" y="2284187"/>
                </a:lnTo>
                <a:lnTo>
                  <a:pt x="0" y="22841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8799975" y="2025955"/>
            <a:ext cx="7320336" cy="5854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233"/>
              </a:lnSpc>
            </a:pPr>
            <a:r>
              <a:rPr lang="en-US" sz="8024" b="true">
                <a:solidFill>
                  <a:srgbClr val="000000"/>
                </a:solidFill>
                <a:latin typeface="Agrandir Wide Bold"/>
                <a:ea typeface="Agrandir Wide Bold"/>
                <a:cs typeface="Agrandir Wide Bold"/>
                <a:sym typeface="Agrandir Wide Bold"/>
              </a:rPr>
              <a:t>THE </a:t>
            </a:r>
            <a:r>
              <a:rPr lang="en-US" sz="8024" b="true">
                <a:solidFill>
                  <a:srgbClr val="000000"/>
                </a:solidFill>
                <a:latin typeface="Agrandir Wide Bold"/>
                <a:ea typeface="Agrandir Wide Bold"/>
                <a:cs typeface="Agrandir Wide Bold"/>
                <a:sym typeface="Agrandir Wide Bold"/>
              </a:rPr>
              <a:t>DRUG </a:t>
            </a:r>
          </a:p>
          <a:p>
            <a:pPr algn="l">
              <a:lnSpc>
                <a:spcPts val="11233"/>
              </a:lnSpc>
            </a:pPr>
            <a:r>
              <a:rPr lang="en-US" sz="8024" b="true">
                <a:solidFill>
                  <a:srgbClr val="000000"/>
                </a:solidFill>
                <a:latin typeface="Agrandir Wide Bold"/>
                <a:ea typeface="Agrandir Wide Bold"/>
                <a:cs typeface="Agrandir Wide Bold"/>
                <a:sym typeface="Agrandir Wide Bold"/>
              </a:rPr>
              <a:t>PICTURE</a:t>
            </a:r>
          </a:p>
          <a:p>
            <a:pPr algn="l">
              <a:lnSpc>
                <a:spcPts val="11233"/>
              </a:lnSpc>
            </a:pPr>
            <a:r>
              <a:rPr lang="en-US" sz="8024" b="true">
                <a:solidFill>
                  <a:srgbClr val="000000"/>
                </a:solidFill>
                <a:latin typeface="Agrandir Wide Bold"/>
                <a:ea typeface="Agrandir Wide Bold"/>
                <a:cs typeface="Agrandir Wide Bold"/>
                <a:sym typeface="Agrandir Wide Bold"/>
              </a:rPr>
              <a:t>PHRASE</a:t>
            </a:r>
          </a:p>
          <a:p>
            <a:pPr algn="l">
              <a:lnSpc>
                <a:spcPts val="11233"/>
              </a:lnSpc>
              <a:spcBef>
                <a:spcPct val="0"/>
              </a:spcBef>
            </a:pPr>
            <a:r>
              <a:rPr lang="en-US" b="true" sz="8024">
                <a:solidFill>
                  <a:srgbClr val="000000"/>
                </a:solidFill>
                <a:latin typeface="Agrandir Wide Bold"/>
                <a:ea typeface="Agrandir Wide Bold"/>
                <a:cs typeface="Agrandir Wide Bold"/>
                <a:sym typeface="Agrandir Wide Bold"/>
              </a:rPr>
              <a:t>GAME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260597" y="8594249"/>
            <a:ext cx="1536205" cy="1328102"/>
            <a:chOff x="0" y="0"/>
            <a:chExt cx="2048274" cy="1770802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492092"/>
              <a:ext cx="2048274" cy="392487"/>
              <a:chOff x="0" y="0"/>
              <a:chExt cx="2302677" cy="441235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1" id="11"/>
            <p:cNvSpPr txBox="true"/>
            <p:nvPr/>
          </p:nvSpPr>
          <p:spPr>
            <a:xfrm rot="0">
              <a:off x="116454" y="491746"/>
              <a:ext cx="1744690" cy="66167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44"/>
                </a:lnSpc>
                <a:spcBef>
                  <a:spcPct val="0"/>
                </a:spcBef>
              </a:pPr>
              <a:r>
                <a:rPr lang="en-US" sz="1983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2" id="12"/>
            <p:cNvGrpSpPr/>
            <p:nvPr/>
          </p:nvGrpSpPr>
          <p:grpSpPr>
            <a:xfrm rot="-393872">
              <a:off x="131692" y="47654"/>
              <a:ext cx="819215" cy="413752"/>
              <a:chOff x="0" y="0"/>
              <a:chExt cx="1120564" cy="565951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-394799">
              <a:off x="280653" y="77132"/>
              <a:ext cx="541335" cy="3629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86"/>
                </a:lnSpc>
                <a:spcBef>
                  <a:spcPct val="0"/>
                </a:spcBef>
              </a:pPr>
              <a:r>
                <a:rPr lang="en-US" sz="202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-491354">
              <a:off x="239168" y="911462"/>
              <a:ext cx="1702440" cy="392487"/>
              <a:chOff x="0" y="0"/>
              <a:chExt cx="1913890" cy="441235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-466715">
              <a:off x="319765" y="929984"/>
              <a:ext cx="1543535" cy="3613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86"/>
                </a:lnSpc>
                <a:spcBef>
                  <a:spcPct val="0"/>
                </a:spcBef>
              </a:pPr>
              <a:r>
                <a:rPr lang="en-US" sz="202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18" id="18"/>
            <p:cNvSpPr/>
            <p:nvPr/>
          </p:nvSpPr>
          <p:spPr>
            <a:xfrm>
              <a:off x="580206" y="1498773"/>
              <a:ext cx="874066" cy="69068"/>
            </a:xfrm>
            <a:prstGeom prst="line">
              <a:avLst/>
            </a:prstGeom>
            <a:ln cap="rnd" w="165100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19" id="19"/>
            <p:cNvSpPr txBox="true"/>
            <p:nvPr/>
          </p:nvSpPr>
          <p:spPr>
            <a:xfrm rot="271083">
              <a:off x="510959" y="1461492"/>
              <a:ext cx="993231" cy="13286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53"/>
                </a:lnSpc>
                <a:spcBef>
                  <a:spcPct val="0"/>
                </a:spcBef>
              </a:pPr>
              <a:r>
                <a:rPr lang="en-US" sz="609">
                  <a:solidFill>
                    <a:srgbClr val="3A5A49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20" id="20"/>
            <p:cNvGrpSpPr/>
            <p:nvPr/>
          </p:nvGrpSpPr>
          <p:grpSpPr>
            <a:xfrm rot="-14337">
              <a:off x="180578" y="1353809"/>
              <a:ext cx="1555519" cy="413752"/>
              <a:chOff x="0" y="0"/>
              <a:chExt cx="2127719" cy="565951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2" id="22"/>
            <p:cNvSpPr txBox="true"/>
            <p:nvPr/>
          </p:nvSpPr>
          <p:spPr>
            <a:xfrm rot="-33250">
              <a:off x="114193" y="1283024"/>
              <a:ext cx="1621955" cy="4587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39"/>
                </a:lnSpc>
                <a:spcBef>
                  <a:spcPct val="0"/>
                </a:spcBef>
              </a:pPr>
              <a:r>
                <a:rPr lang="en-US" sz="202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259300" y="9258300"/>
            <a:ext cx="1028700" cy="1028700"/>
            <a:chOff x="0" y="0"/>
            <a:chExt cx="270933" cy="2709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" cy="270933"/>
            </a:xfrm>
            <a:custGeom>
              <a:avLst/>
              <a:gdLst/>
              <a:ahLst/>
              <a:cxnLst/>
              <a:rect r="r" b="b" t="t" l="l"/>
              <a:pathLst>
                <a:path h="2709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4C5BC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" cy="2995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4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7259300" y="0"/>
            <a:ext cx="1028700" cy="9258300"/>
            <a:chOff x="0" y="0"/>
            <a:chExt cx="270933" cy="24384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0933" cy="2438400"/>
            </a:xfrm>
            <a:custGeom>
              <a:avLst/>
              <a:gdLst/>
              <a:ahLst/>
              <a:cxnLst/>
              <a:rect r="r" b="b" t="t" l="l"/>
              <a:pathLst>
                <a:path h="2438400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43840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rgbClr val="FFF3C1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70933" cy="2466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4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7433242" y="9480550"/>
            <a:ext cx="680815" cy="5149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b="true" sz="2599">
                <a:solidFill>
                  <a:srgbClr val="FFFFFF"/>
                </a:solidFill>
                <a:latin typeface="Agrandir Wide Bold"/>
                <a:ea typeface="Agrandir Wide Bold"/>
                <a:cs typeface="Agrandir Wide Bold"/>
                <a:sym typeface="Agrandir Wide Bold"/>
              </a:rPr>
              <a:t>1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4792405" y="1268550"/>
            <a:ext cx="8703189" cy="7989750"/>
            <a:chOff x="0" y="0"/>
            <a:chExt cx="11604252" cy="10652999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-838200"/>
              <a:ext cx="11604252" cy="61647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597"/>
                </a:lnSpc>
                <a:spcBef>
                  <a:spcPct val="0"/>
                </a:spcBef>
              </a:pPr>
              <a:r>
                <a:rPr lang="en-US" b="true" sz="17569">
                  <a:solidFill>
                    <a:srgbClr val="C1121F"/>
                  </a:solidFill>
                  <a:latin typeface="Agrandir Wide Bold"/>
                  <a:ea typeface="Agrandir Wide Bold"/>
                  <a:cs typeface="Agrandir Wide Bold"/>
                  <a:sym typeface="Agrandir Wide Bold"/>
                </a:rPr>
                <a:t>j o i n t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-10800000">
              <a:off x="0" y="5326500"/>
              <a:ext cx="11604252" cy="61647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597"/>
                </a:lnSpc>
                <a:spcBef>
                  <a:spcPct val="0"/>
                </a:spcBef>
              </a:pPr>
              <a:r>
                <a:rPr lang="en-US" b="true" sz="17569">
                  <a:solidFill>
                    <a:srgbClr val="C1121F"/>
                  </a:solidFill>
                  <a:latin typeface="Agrandir Wide Bold"/>
                  <a:ea typeface="Agrandir Wide Bold"/>
                  <a:cs typeface="Agrandir Wide Bold"/>
                  <a:sym typeface="Agrandir Wide Bold"/>
                </a:rPr>
                <a:t>j o i n t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523886" y="8471853"/>
            <a:ext cx="1536205" cy="1328102"/>
            <a:chOff x="0" y="0"/>
            <a:chExt cx="2048274" cy="1770802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492092"/>
              <a:ext cx="2048274" cy="392487"/>
              <a:chOff x="0" y="0"/>
              <a:chExt cx="2302677" cy="441235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5" id="15"/>
            <p:cNvSpPr txBox="true"/>
            <p:nvPr/>
          </p:nvSpPr>
          <p:spPr>
            <a:xfrm rot="0">
              <a:off x="116454" y="491746"/>
              <a:ext cx="1744690" cy="66167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44"/>
                </a:lnSpc>
                <a:spcBef>
                  <a:spcPct val="0"/>
                </a:spcBef>
              </a:pPr>
              <a:r>
                <a:rPr lang="en-US" sz="1983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6" id="16"/>
            <p:cNvGrpSpPr/>
            <p:nvPr/>
          </p:nvGrpSpPr>
          <p:grpSpPr>
            <a:xfrm rot="-393872">
              <a:off x="131692" y="47654"/>
              <a:ext cx="819215" cy="413752"/>
              <a:chOff x="0" y="0"/>
              <a:chExt cx="1120564" cy="565951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8" id="18"/>
            <p:cNvSpPr txBox="true"/>
            <p:nvPr/>
          </p:nvSpPr>
          <p:spPr>
            <a:xfrm rot="-394799">
              <a:off x="280653" y="77132"/>
              <a:ext cx="541335" cy="3629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86"/>
                </a:lnSpc>
                <a:spcBef>
                  <a:spcPct val="0"/>
                </a:spcBef>
              </a:pPr>
              <a:r>
                <a:rPr lang="en-US" sz="202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9" id="19"/>
            <p:cNvGrpSpPr/>
            <p:nvPr/>
          </p:nvGrpSpPr>
          <p:grpSpPr>
            <a:xfrm rot="-491354">
              <a:off x="239168" y="911462"/>
              <a:ext cx="1702440" cy="392487"/>
              <a:chOff x="0" y="0"/>
              <a:chExt cx="1913890" cy="441235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21" id="21"/>
            <p:cNvSpPr txBox="true"/>
            <p:nvPr/>
          </p:nvSpPr>
          <p:spPr>
            <a:xfrm rot="-466715">
              <a:off x="319765" y="929984"/>
              <a:ext cx="1543535" cy="3613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86"/>
                </a:lnSpc>
                <a:spcBef>
                  <a:spcPct val="0"/>
                </a:spcBef>
              </a:pPr>
              <a:r>
                <a:rPr lang="en-US" sz="202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22" id="22"/>
            <p:cNvSpPr/>
            <p:nvPr/>
          </p:nvSpPr>
          <p:spPr>
            <a:xfrm>
              <a:off x="580206" y="1498773"/>
              <a:ext cx="874066" cy="69068"/>
            </a:xfrm>
            <a:prstGeom prst="line">
              <a:avLst/>
            </a:prstGeom>
            <a:ln cap="rnd" w="165100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23" id="23"/>
            <p:cNvSpPr txBox="true"/>
            <p:nvPr/>
          </p:nvSpPr>
          <p:spPr>
            <a:xfrm rot="271083">
              <a:off x="510959" y="1461492"/>
              <a:ext cx="993231" cy="13286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53"/>
                </a:lnSpc>
                <a:spcBef>
                  <a:spcPct val="0"/>
                </a:spcBef>
              </a:pPr>
              <a:r>
                <a:rPr lang="en-US" sz="609">
                  <a:solidFill>
                    <a:srgbClr val="3A5A49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24" id="24"/>
            <p:cNvGrpSpPr/>
            <p:nvPr/>
          </p:nvGrpSpPr>
          <p:grpSpPr>
            <a:xfrm rot="-14337">
              <a:off x="180578" y="1353809"/>
              <a:ext cx="1555519" cy="413752"/>
              <a:chOff x="0" y="0"/>
              <a:chExt cx="2127719" cy="565951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6" id="26"/>
            <p:cNvSpPr txBox="true"/>
            <p:nvPr/>
          </p:nvSpPr>
          <p:spPr>
            <a:xfrm rot="-33250">
              <a:off x="114193" y="1283024"/>
              <a:ext cx="1621955" cy="4587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39"/>
                </a:lnSpc>
                <a:spcBef>
                  <a:spcPct val="0"/>
                </a:spcBef>
              </a:pPr>
              <a:r>
                <a:rPr lang="en-US" sz="202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259300" y="9258300"/>
            <a:ext cx="1028700" cy="1028700"/>
            <a:chOff x="0" y="0"/>
            <a:chExt cx="270933" cy="2709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" cy="270933"/>
            </a:xfrm>
            <a:custGeom>
              <a:avLst/>
              <a:gdLst/>
              <a:ahLst/>
              <a:cxnLst/>
              <a:rect r="r" b="b" t="t" l="l"/>
              <a:pathLst>
                <a:path h="2709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4C5BC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" cy="2995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4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7259300" y="0"/>
            <a:ext cx="1028700" cy="9258300"/>
            <a:chOff x="0" y="0"/>
            <a:chExt cx="270933" cy="24384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0933" cy="2438400"/>
            </a:xfrm>
            <a:custGeom>
              <a:avLst/>
              <a:gdLst/>
              <a:ahLst/>
              <a:cxnLst/>
              <a:rect r="r" b="b" t="t" l="l"/>
              <a:pathLst>
                <a:path h="2438400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43840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rgbClr val="C1D0D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70933" cy="2466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4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9628461" y="2330680"/>
            <a:ext cx="6000682" cy="5625639"/>
          </a:xfrm>
          <a:custGeom>
            <a:avLst/>
            <a:gdLst/>
            <a:ahLst/>
            <a:cxnLst/>
            <a:rect r="r" b="b" t="t" l="l"/>
            <a:pathLst>
              <a:path h="5625639" w="6000682">
                <a:moveTo>
                  <a:pt x="0" y="0"/>
                </a:moveTo>
                <a:lnTo>
                  <a:pt x="6000682" y="0"/>
                </a:lnTo>
                <a:lnTo>
                  <a:pt x="6000682" y="5625640"/>
                </a:lnTo>
                <a:lnTo>
                  <a:pt x="0" y="56256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334380" y="1678160"/>
            <a:ext cx="4591575" cy="6930680"/>
          </a:xfrm>
          <a:custGeom>
            <a:avLst/>
            <a:gdLst/>
            <a:ahLst/>
            <a:cxnLst/>
            <a:rect r="r" b="b" t="t" l="l"/>
            <a:pathLst>
              <a:path h="6930680" w="4591575">
                <a:moveTo>
                  <a:pt x="0" y="0"/>
                </a:moveTo>
                <a:lnTo>
                  <a:pt x="4591575" y="0"/>
                </a:lnTo>
                <a:lnTo>
                  <a:pt x="4591575" y="6930680"/>
                </a:lnTo>
                <a:lnTo>
                  <a:pt x="0" y="69306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7433242" y="9480550"/>
            <a:ext cx="680815" cy="5149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b="true" sz="2599">
                <a:solidFill>
                  <a:srgbClr val="FFFFFF"/>
                </a:solidFill>
                <a:latin typeface="Agrandir Wide Bold"/>
                <a:ea typeface="Agrandir Wide Bold"/>
                <a:cs typeface="Agrandir Wide Bold"/>
                <a:sym typeface="Agrandir Wide Bold"/>
              </a:rPr>
              <a:t>2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523886" y="8471853"/>
            <a:ext cx="1536205" cy="1328102"/>
            <a:chOff x="0" y="0"/>
            <a:chExt cx="2048274" cy="1770802"/>
          </a:xfrm>
        </p:grpSpPr>
        <p:grpSp>
          <p:nvGrpSpPr>
            <p:cNvPr name="Group 12" id="12"/>
            <p:cNvGrpSpPr/>
            <p:nvPr/>
          </p:nvGrpSpPr>
          <p:grpSpPr>
            <a:xfrm rot="0">
              <a:off x="0" y="492092"/>
              <a:ext cx="2048274" cy="392487"/>
              <a:chOff x="0" y="0"/>
              <a:chExt cx="2302677" cy="441235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0">
              <a:off x="116454" y="491746"/>
              <a:ext cx="1744690" cy="66167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44"/>
                </a:lnSpc>
                <a:spcBef>
                  <a:spcPct val="0"/>
                </a:spcBef>
              </a:pPr>
              <a:r>
                <a:rPr lang="en-US" sz="1983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-393872">
              <a:off x="131692" y="47654"/>
              <a:ext cx="819215" cy="413752"/>
              <a:chOff x="0" y="0"/>
              <a:chExt cx="1120564" cy="565951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-394799">
              <a:off x="280653" y="77132"/>
              <a:ext cx="541335" cy="3629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86"/>
                </a:lnSpc>
                <a:spcBef>
                  <a:spcPct val="0"/>
                </a:spcBef>
              </a:pPr>
              <a:r>
                <a:rPr lang="en-US" sz="202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8" id="18"/>
            <p:cNvGrpSpPr/>
            <p:nvPr/>
          </p:nvGrpSpPr>
          <p:grpSpPr>
            <a:xfrm rot="-491354">
              <a:off x="239168" y="911462"/>
              <a:ext cx="1702440" cy="392487"/>
              <a:chOff x="0" y="0"/>
              <a:chExt cx="1913890" cy="441235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20" id="20"/>
            <p:cNvSpPr txBox="true"/>
            <p:nvPr/>
          </p:nvSpPr>
          <p:spPr>
            <a:xfrm rot="-466715">
              <a:off x="319765" y="929984"/>
              <a:ext cx="1543535" cy="3613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86"/>
                </a:lnSpc>
                <a:spcBef>
                  <a:spcPct val="0"/>
                </a:spcBef>
              </a:pPr>
              <a:r>
                <a:rPr lang="en-US" sz="202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21" id="21"/>
            <p:cNvSpPr/>
            <p:nvPr/>
          </p:nvSpPr>
          <p:spPr>
            <a:xfrm>
              <a:off x="580206" y="1498773"/>
              <a:ext cx="874066" cy="69068"/>
            </a:xfrm>
            <a:prstGeom prst="line">
              <a:avLst/>
            </a:prstGeom>
            <a:ln cap="rnd" w="165100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22" id="22"/>
            <p:cNvSpPr txBox="true"/>
            <p:nvPr/>
          </p:nvSpPr>
          <p:spPr>
            <a:xfrm rot="271083">
              <a:off x="510959" y="1461492"/>
              <a:ext cx="993231" cy="13286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53"/>
                </a:lnSpc>
                <a:spcBef>
                  <a:spcPct val="0"/>
                </a:spcBef>
              </a:pPr>
              <a:r>
                <a:rPr lang="en-US" sz="609">
                  <a:solidFill>
                    <a:srgbClr val="3A5A49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23" id="23"/>
            <p:cNvGrpSpPr/>
            <p:nvPr/>
          </p:nvGrpSpPr>
          <p:grpSpPr>
            <a:xfrm rot="-14337">
              <a:off x="180578" y="1353809"/>
              <a:ext cx="1555519" cy="413752"/>
              <a:chOff x="0" y="0"/>
              <a:chExt cx="2127719" cy="565951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5" id="25"/>
            <p:cNvSpPr txBox="true"/>
            <p:nvPr/>
          </p:nvSpPr>
          <p:spPr>
            <a:xfrm rot="-33250">
              <a:off x="114193" y="1283024"/>
              <a:ext cx="1621955" cy="4587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39"/>
                </a:lnSpc>
                <a:spcBef>
                  <a:spcPct val="0"/>
                </a:spcBef>
              </a:pPr>
              <a:r>
                <a:rPr lang="en-US" sz="202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259300" y="9258300"/>
            <a:ext cx="1028700" cy="1028700"/>
            <a:chOff x="0" y="0"/>
            <a:chExt cx="270933" cy="2709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" cy="270933"/>
            </a:xfrm>
            <a:custGeom>
              <a:avLst/>
              <a:gdLst/>
              <a:ahLst/>
              <a:cxnLst/>
              <a:rect r="r" b="b" t="t" l="l"/>
              <a:pathLst>
                <a:path h="2709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4C5BC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" cy="2995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4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7259300" y="0"/>
            <a:ext cx="1028700" cy="9258300"/>
            <a:chOff x="0" y="0"/>
            <a:chExt cx="270933" cy="24384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0933" cy="2438400"/>
            </a:xfrm>
            <a:custGeom>
              <a:avLst/>
              <a:gdLst/>
              <a:ahLst/>
              <a:cxnLst/>
              <a:rect r="r" b="b" t="t" l="l"/>
              <a:pathLst>
                <a:path h="2438400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43840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rgbClr val="D5E1CA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70933" cy="2466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4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540211" y="3473454"/>
            <a:ext cx="6180394" cy="4334001"/>
          </a:xfrm>
          <a:custGeom>
            <a:avLst/>
            <a:gdLst/>
            <a:ahLst/>
            <a:cxnLst/>
            <a:rect r="r" b="b" t="t" l="l"/>
            <a:pathLst>
              <a:path h="4334001" w="6180394">
                <a:moveTo>
                  <a:pt x="0" y="0"/>
                </a:moveTo>
                <a:lnTo>
                  <a:pt x="6180394" y="0"/>
                </a:lnTo>
                <a:lnTo>
                  <a:pt x="6180394" y="4334001"/>
                </a:lnTo>
                <a:lnTo>
                  <a:pt x="0" y="43340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867913" y="1894400"/>
            <a:ext cx="2861266" cy="2850862"/>
          </a:xfrm>
          <a:custGeom>
            <a:avLst/>
            <a:gdLst/>
            <a:ahLst/>
            <a:cxnLst/>
            <a:rect r="r" b="b" t="t" l="l"/>
            <a:pathLst>
              <a:path h="2850862" w="2861266">
                <a:moveTo>
                  <a:pt x="0" y="0"/>
                </a:moveTo>
                <a:lnTo>
                  <a:pt x="2861266" y="0"/>
                </a:lnTo>
                <a:lnTo>
                  <a:pt x="2861266" y="2850862"/>
                </a:lnTo>
                <a:lnTo>
                  <a:pt x="0" y="28508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1068061" y="2574779"/>
            <a:ext cx="4880659" cy="5232675"/>
          </a:xfrm>
          <a:custGeom>
            <a:avLst/>
            <a:gdLst/>
            <a:ahLst/>
            <a:cxnLst/>
            <a:rect r="r" b="b" t="t" l="l"/>
            <a:pathLst>
              <a:path h="5232675" w="4880659">
                <a:moveTo>
                  <a:pt x="0" y="0"/>
                </a:moveTo>
                <a:lnTo>
                  <a:pt x="4880658" y="0"/>
                </a:lnTo>
                <a:lnTo>
                  <a:pt x="4880658" y="5232676"/>
                </a:lnTo>
                <a:lnTo>
                  <a:pt x="0" y="52326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7433242" y="9480550"/>
            <a:ext cx="680815" cy="5149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b="true" sz="2599">
                <a:solidFill>
                  <a:srgbClr val="FFFFFF"/>
                </a:solidFill>
                <a:latin typeface="Agrandir Wide Bold"/>
                <a:ea typeface="Agrandir Wide Bold"/>
                <a:cs typeface="Agrandir Wide Bold"/>
                <a:sym typeface="Agrandir Wide Bold"/>
              </a:rPr>
              <a:t>3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523886" y="8471853"/>
            <a:ext cx="1536205" cy="1328102"/>
            <a:chOff x="0" y="0"/>
            <a:chExt cx="2048274" cy="1770802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492092"/>
              <a:ext cx="2048274" cy="392487"/>
              <a:chOff x="0" y="0"/>
              <a:chExt cx="2302677" cy="441235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5" id="15"/>
            <p:cNvSpPr txBox="true"/>
            <p:nvPr/>
          </p:nvSpPr>
          <p:spPr>
            <a:xfrm rot="0">
              <a:off x="116454" y="491746"/>
              <a:ext cx="1744690" cy="66167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44"/>
                </a:lnSpc>
                <a:spcBef>
                  <a:spcPct val="0"/>
                </a:spcBef>
              </a:pPr>
              <a:r>
                <a:rPr lang="en-US" sz="1983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6" id="16"/>
            <p:cNvGrpSpPr/>
            <p:nvPr/>
          </p:nvGrpSpPr>
          <p:grpSpPr>
            <a:xfrm rot="-393872">
              <a:off x="131692" y="47654"/>
              <a:ext cx="819215" cy="413752"/>
              <a:chOff x="0" y="0"/>
              <a:chExt cx="1120564" cy="565951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8" id="18"/>
            <p:cNvSpPr txBox="true"/>
            <p:nvPr/>
          </p:nvSpPr>
          <p:spPr>
            <a:xfrm rot="-394799">
              <a:off x="280653" y="77132"/>
              <a:ext cx="541335" cy="3629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86"/>
                </a:lnSpc>
                <a:spcBef>
                  <a:spcPct val="0"/>
                </a:spcBef>
              </a:pPr>
              <a:r>
                <a:rPr lang="en-US" sz="202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9" id="19"/>
            <p:cNvGrpSpPr/>
            <p:nvPr/>
          </p:nvGrpSpPr>
          <p:grpSpPr>
            <a:xfrm rot="-491354">
              <a:off x="239168" y="911462"/>
              <a:ext cx="1702440" cy="392487"/>
              <a:chOff x="0" y="0"/>
              <a:chExt cx="1913890" cy="441235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21" id="21"/>
            <p:cNvSpPr txBox="true"/>
            <p:nvPr/>
          </p:nvSpPr>
          <p:spPr>
            <a:xfrm rot="-466715">
              <a:off x="319765" y="929984"/>
              <a:ext cx="1543535" cy="3613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86"/>
                </a:lnSpc>
                <a:spcBef>
                  <a:spcPct val="0"/>
                </a:spcBef>
              </a:pPr>
              <a:r>
                <a:rPr lang="en-US" sz="202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22" id="22"/>
            <p:cNvSpPr/>
            <p:nvPr/>
          </p:nvSpPr>
          <p:spPr>
            <a:xfrm>
              <a:off x="580206" y="1498773"/>
              <a:ext cx="874066" cy="69068"/>
            </a:xfrm>
            <a:prstGeom prst="line">
              <a:avLst/>
            </a:prstGeom>
            <a:ln cap="rnd" w="165100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23" id="23"/>
            <p:cNvSpPr txBox="true"/>
            <p:nvPr/>
          </p:nvSpPr>
          <p:spPr>
            <a:xfrm rot="271083">
              <a:off x="510959" y="1461492"/>
              <a:ext cx="993231" cy="13286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53"/>
                </a:lnSpc>
                <a:spcBef>
                  <a:spcPct val="0"/>
                </a:spcBef>
              </a:pPr>
              <a:r>
                <a:rPr lang="en-US" sz="609">
                  <a:solidFill>
                    <a:srgbClr val="3A5A49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24" id="24"/>
            <p:cNvGrpSpPr/>
            <p:nvPr/>
          </p:nvGrpSpPr>
          <p:grpSpPr>
            <a:xfrm rot="-14337">
              <a:off x="180578" y="1353809"/>
              <a:ext cx="1555519" cy="413752"/>
              <a:chOff x="0" y="0"/>
              <a:chExt cx="2127719" cy="565951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6" id="26"/>
            <p:cNvSpPr txBox="true"/>
            <p:nvPr/>
          </p:nvSpPr>
          <p:spPr>
            <a:xfrm rot="-33250">
              <a:off x="114193" y="1283024"/>
              <a:ext cx="1621955" cy="4587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39"/>
                </a:lnSpc>
                <a:spcBef>
                  <a:spcPct val="0"/>
                </a:spcBef>
              </a:pPr>
              <a:r>
                <a:rPr lang="en-US" sz="202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259300" y="9258300"/>
            <a:ext cx="1028700" cy="1028700"/>
            <a:chOff x="0" y="0"/>
            <a:chExt cx="270933" cy="2709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" cy="270933"/>
            </a:xfrm>
            <a:custGeom>
              <a:avLst/>
              <a:gdLst/>
              <a:ahLst/>
              <a:cxnLst/>
              <a:rect r="r" b="b" t="t" l="l"/>
              <a:pathLst>
                <a:path h="2709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C4D7B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" cy="2995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4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7259300" y="0"/>
            <a:ext cx="1028700" cy="9258300"/>
            <a:chOff x="0" y="0"/>
            <a:chExt cx="270933" cy="24384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0933" cy="2438400"/>
            </a:xfrm>
            <a:custGeom>
              <a:avLst/>
              <a:gdLst/>
              <a:ahLst/>
              <a:cxnLst/>
              <a:rect r="r" b="b" t="t" l="l"/>
              <a:pathLst>
                <a:path h="2438400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43840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rgbClr val="FADCD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70933" cy="2466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4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3311124" y="1645319"/>
            <a:ext cx="3683752" cy="7029382"/>
          </a:xfrm>
          <a:custGeom>
            <a:avLst/>
            <a:gdLst/>
            <a:ahLst/>
            <a:cxnLst/>
            <a:rect r="r" b="b" t="t" l="l"/>
            <a:pathLst>
              <a:path h="7029382" w="3683752">
                <a:moveTo>
                  <a:pt x="0" y="0"/>
                </a:moveTo>
                <a:lnTo>
                  <a:pt x="3683752" y="0"/>
                </a:lnTo>
                <a:lnTo>
                  <a:pt x="3683752" y="7029382"/>
                </a:lnTo>
                <a:lnTo>
                  <a:pt x="0" y="70293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5400000">
            <a:off x="8635433" y="3087357"/>
            <a:ext cx="7892493" cy="4449393"/>
          </a:xfrm>
          <a:custGeom>
            <a:avLst/>
            <a:gdLst/>
            <a:ahLst/>
            <a:cxnLst/>
            <a:rect r="r" b="b" t="t" l="l"/>
            <a:pathLst>
              <a:path h="4449393" w="7892493">
                <a:moveTo>
                  <a:pt x="0" y="0"/>
                </a:moveTo>
                <a:lnTo>
                  <a:pt x="7892494" y="0"/>
                </a:lnTo>
                <a:lnTo>
                  <a:pt x="7892494" y="4449393"/>
                </a:lnTo>
                <a:lnTo>
                  <a:pt x="0" y="44493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1570434">
            <a:off x="8775675" y="2263564"/>
            <a:ext cx="5303443" cy="5303443"/>
          </a:xfrm>
          <a:custGeom>
            <a:avLst/>
            <a:gdLst/>
            <a:ahLst/>
            <a:cxnLst/>
            <a:rect r="r" b="b" t="t" l="l"/>
            <a:pathLst>
              <a:path h="5303443" w="5303443">
                <a:moveTo>
                  <a:pt x="0" y="0"/>
                </a:moveTo>
                <a:lnTo>
                  <a:pt x="5303443" y="0"/>
                </a:lnTo>
                <a:lnTo>
                  <a:pt x="5303443" y="5303444"/>
                </a:lnTo>
                <a:lnTo>
                  <a:pt x="0" y="530344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7433242" y="9480550"/>
            <a:ext cx="680815" cy="5149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b="true" sz="2599">
                <a:solidFill>
                  <a:srgbClr val="FFFFFF"/>
                </a:solidFill>
                <a:latin typeface="Agrandir Wide Bold"/>
                <a:ea typeface="Agrandir Wide Bold"/>
                <a:cs typeface="Agrandir Wide Bold"/>
                <a:sym typeface="Agrandir Wide Bold"/>
              </a:rPr>
              <a:t>4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523886" y="8471853"/>
            <a:ext cx="1536205" cy="1328102"/>
            <a:chOff x="0" y="0"/>
            <a:chExt cx="2048274" cy="1770802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492092"/>
              <a:ext cx="2048274" cy="392487"/>
              <a:chOff x="0" y="0"/>
              <a:chExt cx="2302677" cy="441235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5" id="15"/>
            <p:cNvSpPr txBox="true"/>
            <p:nvPr/>
          </p:nvSpPr>
          <p:spPr>
            <a:xfrm rot="0">
              <a:off x="116454" y="491746"/>
              <a:ext cx="1744690" cy="66167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44"/>
                </a:lnSpc>
                <a:spcBef>
                  <a:spcPct val="0"/>
                </a:spcBef>
              </a:pPr>
              <a:r>
                <a:rPr lang="en-US" sz="1983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6" id="16"/>
            <p:cNvGrpSpPr/>
            <p:nvPr/>
          </p:nvGrpSpPr>
          <p:grpSpPr>
            <a:xfrm rot="-393872">
              <a:off x="131692" y="47654"/>
              <a:ext cx="819215" cy="413752"/>
              <a:chOff x="0" y="0"/>
              <a:chExt cx="1120564" cy="565951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8" id="18"/>
            <p:cNvSpPr txBox="true"/>
            <p:nvPr/>
          </p:nvSpPr>
          <p:spPr>
            <a:xfrm rot="-394799">
              <a:off x="280653" y="77132"/>
              <a:ext cx="541335" cy="3629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86"/>
                </a:lnSpc>
                <a:spcBef>
                  <a:spcPct val="0"/>
                </a:spcBef>
              </a:pPr>
              <a:r>
                <a:rPr lang="en-US" sz="202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9" id="19"/>
            <p:cNvGrpSpPr/>
            <p:nvPr/>
          </p:nvGrpSpPr>
          <p:grpSpPr>
            <a:xfrm rot="-491354">
              <a:off x="239168" y="911462"/>
              <a:ext cx="1702440" cy="392487"/>
              <a:chOff x="0" y="0"/>
              <a:chExt cx="1913890" cy="441235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21" id="21"/>
            <p:cNvSpPr txBox="true"/>
            <p:nvPr/>
          </p:nvSpPr>
          <p:spPr>
            <a:xfrm rot="-466715">
              <a:off x="319765" y="929984"/>
              <a:ext cx="1543535" cy="3613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86"/>
                </a:lnSpc>
                <a:spcBef>
                  <a:spcPct val="0"/>
                </a:spcBef>
              </a:pPr>
              <a:r>
                <a:rPr lang="en-US" sz="202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22" id="22"/>
            <p:cNvSpPr/>
            <p:nvPr/>
          </p:nvSpPr>
          <p:spPr>
            <a:xfrm>
              <a:off x="580206" y="1498773"/>
              <a:ext cx="874066" cy="69068"/>
            </a:xfrm>
            <a:prstGeom prst="line">
              <a:avLst/>
            </a:prstGeom>
            <a:ln cap="rnd" w="165100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23" id="23"/>
            <p:cNvSpPr txBox="true"/>
            <p:nvPr/>
          </p:nvSpPr>
          <p:spPr>
            <a:xfrm rot="271083">
              <a:off x="510959" y="1461492"/>
              <a:ext cx="993231" cy="13286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53"/>
                </a:lnSpc>
                <a:spcBef>
                  <a:spcPct val="0"/>
                </a:spcBef>
              </a:pPr>
              <a:r>
                <a:rPr lang="en-US" sz="609">
                  <a:solidFill>
                    <a:srgbClr val="3A5A49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24" id="24"/>
            <p:cNvGrpSpPr/>
            <p:nvPr/>
          </p:nvGrpSpPr>
          <p:grpSpPr>
            <a:xfrm rot="-14337">
              <a:off x="180578" y="1353809"/>
              <a:ext cx="1555519" cy="413752"/>
              <a:chOff x="0" y="0"/>
              <a:chExt cx="2127719" cy="565951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6" id="26"/>
            <p:cNvSpPr txBox="true"/>
            <p:nvPr/>
          </p:nvSpPr>
          <p:spPr>
            <a:xfrm rot="-33250">
              <a:off x="114193" y="1283024"/>
              <a:ext cx="1621955" cy="4587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39"/>
                </a:lnSpc>
                <a:spcBef>
                  <a:spcPct val="0"/>
                </a:spcBef>
              </a:pPr>
              <a:r>
                <a:rPr lang="en-US" sz="202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259300" y="9258300"/>
            <a:ext cx="1028700" cy="1028700"/>
            <a:chOff x="0" y="0"/>
            <a:chExt cx="270933" cy="2709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" cy="270933"/>
            </a:xfrm>
            <a:custGeom>
              <a:avLst/>
              <a:gdLst/>
              <a:ahLst/>
              <a:cxnLst/>
              <a:rect r="r" b="b" t="t" l="l"/>
              <a:pathLst>
                <a:path h="2709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4C5BC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" cy="2995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4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7259300" y="0"/>
            <a:ext cx="1028700" cy="9258300"/>
            <a:chOff x="0" y="0"/>
            <a:chExt cx="270933" cy="24384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0933" cy="2438400"/>
            </a:xfrm>
            <a:custGeom>
              <a:avLst/>
              <a:gdLst/>
              <a:ahLst/>
              <a:cxnLst/>
              <a:rect r="r" b="b" t="t" l="l"/>
              <a:pathLst>
                <a:path h="2438400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43840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rgbClr val="FFF3C1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70933" cy="2466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4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8592869" y="2674800"/>
            <a:ext cx="7817897" cy="5189129"/>
          </a:xfrm>
          <a:custGeom>
            <a:avLst/>
            <a:gdLst/>
            <a:ahLst/>
            <a:cxnLst/>
            <a:rect r="r" b="b" t="t" l="l"/>
            <a:pathLst>
              <a:path h="5189129" w="7817897">
                <a:moveTo>
                  <a:pt x="0" y="0"/>
                </a:moveTo>
                <a:lnTo>
                  <a:pt x="7817897" y="0"/>
                </a:lnTo>
                <a:lnTo>
                  <a:pt x="7817897" y="5189129"/>
                </a:lnTo>
                <a:lnTo>
                  <a:pt x="0" y="51891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242124" y="3100988"/>
            <a:ext cx="6416842" cy="4336753"/>
            <a:chOff x="0" y="0"/>
            <a:chExt cx="8555789" cy="578233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555789" cy="5486400"/>
            </a:xfrm>
            <a:custGeom>
              <a:avLst/>
              <a:gdLst/>
              <a:ahLst/>
              <a:cxnLst/>
              <a:rect r="r" b="b" t="t" l="l"/>
              <a:pathLst>
                <a:path h="5486400" w="8555789">
                  <a:moveTo>
                    <a:pt x="0" y="0"/>
                  </a:moveTo>
                  <a:lnTo>
                    <a:pt x="8555789" y="0"/>
                  </a:lnTo>
                  <a:lnTo>
                    <a:pt x="8555789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11" id="11"/>
            <p:cNvGrpSpPr/>
            <p:nvPr/>
          </p:nvGrpSpPr>
          <p:grpSpPr>
            <a:xfrm rot="0">
              <a:off x="3668187" y="4494221"/>
              <a:ext cx="1591653" cy="1288116"/>
              <a:chOff x="0" y="0"/>
              <a:chExt cx="314401" cy="254443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314401" cy="254443"/>
              </a:xfrm>
              <a:custGeom>
                <a:avLst/>
                <a:gdLst/>
                <a:ahLst/>
                <a:cxnLst/>
                <a:rect r="r" b="b" t="t" l="l"/>
                <a:pathLst>
                  <a:path h="254443" w="314401">
                    <a:moveTo>
                      <a:pt x="0" y="0"/>
                    </a:moveTo>
                    <a:lnTo>
                      <a:pt x="314401" y="0"/>
                    </a:lnTo>
                    <a:lnTo>
                      <a:pt x="314401" y="254443"/>
                    </a:lnTo>
                    <a:lnTo>
                      <a:pt x="0" y="254443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47625"/>
                <a:ext cx="314401" cy="20681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844"/>
                  </a:lnSpc>
                </a:pPr>
              </a:p>
            </p:txBody>
          </p:sp>
        </p:grpSp>
      </p:grpSp>
      <p:sp>
        <p:nvSpPr>
          <p:cNvPr name="TextBox 14" id="14"/>
          <p:cNvSpPr txBox="true"/>
          <p:nvPr/>
        </p:nvSpPr>
        <p:spPr>
          <a:xfrm rot="0">
            <a:off x="17433242" y="9480550"/>
            <a:ext cx="680815" cy="5149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b="true" sz="2599">
                <a:solidFill>
                  <a:srgbClr val="FFFFFF"/>
                </a:solidFill>
                <a:latin typeface="Agrandir Wide Bold"/>
                <a:ea typeface="Agrandir Wide Bold"/>
                <a:cs typeface="Agrandir Wide Bold"/>
                <a:sym typeface="Agrandir Wide Bold"/>
              </a:rPr>
              <a:t>5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523886" y="8471853"/>
            <a:ext cx="1536205" cy="1328102"/>
            <a:chOff x="0" y="0"/>
            <a:chExt cx="2048274" cy="1770802"/>
          </a:xfrm>
        </p:grpSpPr>
        <p:grpSp>
          <p:nvGrpSpPr>
            <p:cNvPr name="Group 16" id="16"/>
            <p:cNvGrpSpPr/>
            <p:nvPr/>
          </p:nvGrpSpPr>
          <p:grpSpPr>
            <a:xfrm rot="0">
              <a:off x="0" y="492092"/>
              <a:ext cx="2048274" cy="392487"/>
              <a:chOff x="0" y="0"/>
              <a:chExt cx="2302677" cy="441235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8" id="18"/>
            <p:cNvSpPr txBox="true"/>
            <p:nvPr/>
          </p:nvSpPr>
          <p:spPr>
            <a:xfrm rot="0">
              <a:off x="116454" y="491746"/>
              <a:ext cx="1744690" cy="66167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44"/>
                </a:lnSpc>
                <a:spcBef>
                  <a:spcPct val="0"/>
                </a:spcBef>
              </a:pPr>
              <a:r>
                <a:rPr lang="en-US" sz="1983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9" id="19"/>
            <p:cNvGrpSpPr/>
            <p:nvPr/>
          </p:nvGrpSpPr>
          <p:grpSpPr>
            <a:xfrm rot="-393872">
              <a:off x="131692" y="47654"/>
              <a:ext cx="819215" cy="413752"/>
              <a:chOff x="0" y="0"/>
              <a:chExt cx="1120564" cy="565951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21" id="21"/>
            <p:cNvSpPr txBox="true"/>
            <p:nvPr/>
          </p:nvSpPr>
          <p:spPr>
            <a:xfrm rot="-394799">
              <a:off x="280653" y="77132"/>
              <a:ext cx="541335" cy="3629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86"/>
                </a:lnSpc>
                <a:spcBef>
                  <a:spcPct val="0"/>
                </a:spcBef>
              </a:pPr>
              <a:r>
                <a:rPr lang="en-US" sz="202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22" id="22"/>
            <p:cNvGrpSpPr/>
            <p:nvPr/>
          </p:nvGrpSpPr>
          <p:grpSpPr>
            <a:xfrm rot="-491354">
              <a:off x="239168" y="911462"/>
              <a:ext cx="1702440" cy="392487"/>
              <a:chOff x="0" y="0"/>
              <a:chExt cx="1913890" cy="441235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24" id="24"/>
            <p:cNvSpPr txBox="true"/>
            <p:nvPr/>
          </p:nvSpPr>
          <p:spPr>
            <a:xfrm rot="-466715">
              <a:off x="319765" y="929984"/>
              <a:ext cx="1543535" cy="3613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86"/>
                </a:lnSpc>
                <a:spcBef>
                  <a:spcPct val="0"/>
                </a:spcBef>
              </a:pPr>
              <a:r>
                <a:rPr lang="en-US" sz="202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25" id="25"/>
            <p:cNvSpPr/>
            <p:nvPr/>
          </p:nvSpPr>
          <p:spPr>
            <a:xfrm>
              <a:off x="580206" y="1498773"/>
              <a:ext cx="874066" cy="69068"/>
            </a:xfrm>
            <a:prstGeom prst="line">
              <a:avLst/>
            </a:prstGeom>
            <a:ln cap="rnd" w="165100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26" id="26"/>
            <p:cNvSpPr txBox="true"/>
            <p:nvPr/>
          </p:nvSpPr>
          <p:spPr>
            <a:xfrm rot="271083">
              <a:off x="510959" y="1461492"/>
              <a:ext cx="993231" cy="13286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53"/>
                </a:lnSpc>
                <a:spcBef>
                  <a:spcPct val="0"/>
                </a:spcBef>
              </a:pPr>
              <a:r>
                <a:rPr lang="en-US" sz="609">
                  <a:solidFill>
                    <a:srgbClr val="3A5A49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27" id="27"/>
            <p:cNvGrpSpPr/>
            <p:nvPr/>
          </p:nvGrpSpPr>
          <p:grpSpPr>
            <a:xfrm rot="-14337">
              <a:off x="180578" y="1353809"/>
              <a:ext cx="1555519" cy="413752"/>
              <a:chOff x="0" y="0"/>
              <a:chExt cx="2127719" cy="565951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9" id="29"/>
            <p:cNvSpPr txBox="true"/>
            <p:nvPr/>
          </p:nvSpPr>
          <p:spPr>
            <a:xfrm rot="-33250">
              <a:off x="114193" y="1283024"/>
              <a:ext cx="1621955" cy="4587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39"/>
                </a:lnSpc>
                <a:spcBef>
                  <a:spcPct val="0"/>
                </a:spcBef>
              </a:pPr>
              <a:r>
                <a:rPr lang="en-US" sz="202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259300" y="9258300"/>
            <a:ext cx="1028700" cy="1028700"/>
            <a:chOff x="0" y="0"/>
            <a:chExt cx="270933" cy="2709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" cy="270933"/>
            </a:xfrm>
            <a:custGeom>
              <a:avLst/>
              <a:gdLst/>
              <a:ahLst/>
              <a:cxnLst/>
              <a:rect r="r" b="b" t="t" l="l"/>
              <a:pathLst>
                <a:path h="2709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A6BDC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" cy="2995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4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7259300" y="0"/>
            <a:ext cx="1028700" cy="9258300"/>
            <a:chOff x="0" y="0"/>
            <a:chExt cx="270933" cy="24384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0933" cy="2438400"/>
            </a:xfrm>
            <a:custGeom>
              <a:avLst/>
              <a:gdLst/>
              <a:ahLst/>
              <a:cxnLst/>
              <a:rect r="r" b="b" t="t" l="l"/>
              <a:pathLst>
                <a:path h="2438400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43840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rgbClr val="D5E1CA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70933" cy="2466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4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466063" y="3363269"/>
            <a:ext cx="5938729" cy="5039045"/>
            <a:chOff x="0" y="0"/>
            <a:chExt cx="7918305" cy="6718726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-1581150"/>
              <a:ext cx="7918305" cy="829987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6562"/>
                </a:lnSpc>
                <a:spcBef>
                  <a:spcPct val="0"/>
                </a:spcBef>
              </a:pPr>
              <a:r>
                <a:rPr lang="en-US" b="true" sz="33259">
                  <a:solidFill>
                    <a:srgbClr val="C1D0D3"/>
                  </a:solidFill>
                  <a:latin typeface="Agrandir Wide Bold"/>
                  <a:ea typeface="Agrandir Wide Bold"/>
                  <a:cs typeface="Agrandir Wide Bold"/>
                  <a:sym typeface="Agrandir Wide Bold"/>
                </a:rPr>
                <a:t>I</a:t>
              </a:r>
              <a:r>
                <a:rPr lang="en-US" b="true" sz="33259">
                  <a:solidFill>
                    <a:srgbClr val="000000"/>
                  </a:solidFill>
                  <a:latin typeface="Agrandir Wide Bold"/>
                  <a:ea typeface="Agrandir Wide Bold"/>
                  <a:cs typeface="Agrandir Wide Bold"/>
                  <a:sym typeface="Agrandir Wide Bold"/>
                </a:rPr>
                <a:t> </a:t>
              </a:r>
              <a:r>
                <a:rPr lang="en-US" b="true" sz="33259">
                  <a:solidFill>
                    <a:srgbClr val="C1D0D3"/>
                  </a:solidFill>
                  <a:latin typeface="Agrandir Wide Bold"/>
                  <a:ea typeface="Agrandir Wide Bold"/>
                  <a:cs typeface="Agrandir Wide Bold"/>
                  <a:sym typeface="Agrandir Wide Bold"/>
                </a:rPr>
                <a:t>N</a:t>
              </a:r>
            </a:p>
          </p:txBody>
        </p:sp>
        <p:sp>
          <p:nvSpPr>
            <p:cNvPr name="AutoShape 10" id="10"/>
            <p:cNvSpPr/>
            <p:nvPr/>
          </p:nvSpPr>
          <p:spPr>
            <a:xfrm flipV="true">
              <a:off x="865968" y="862709"/>
              <a:ext cx="6524271" cy="4477592"/>
            </a:xfrm>
            <a:prstGeom prst="line">
              <a:avLst/>
            </a:prstGeom>
            <a:ln cap="flat" w="271006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1" id="11"/>
            <p:cNvSpPr/>
            <p:nvPr/>
          </p:nvSpPr>
          <p:spPr>
            <a:xfrm>
              <a:off x="865968" y="862709"/>
              <a:ext cx="6524271" cy="4477592"/>
            </a:xfrm>
            <a:prstGeom prst="line">
              <a:avLst/>
            </a:prstGeom>
            <a:ln cap="flat" w="225838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2037200" y="2593394"/>
            <a:ext cx="6126381" cy="5100212"/>
          </a:xfrm>
          <a:custGeom>
            <a:avLst/>
            <a:gdLst/>
            <a:ahLst/>
            <a:cxnLst/>
            <a:rect r="r" b="b" t="t" l="l"/>
            <a:pathLst>
              <a:path h="5100212" w="6126381">
                <a:moveTo>
                  <a:pt x="0" y="0"/>
                </a:moveTo>
                <a:lnTo>
                  <a:pt x="6126381" y="0"/>
                </a:lnTo>
                <a:lnTo>
                  <a:pt x="6126381" y="5100212"/>
                </a:lnTo>
                <a:lnTo>
                  <a:pt x="0" y="5100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7433242" y="9480550"/>
            <a:ext cx="680815" cy="5149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b="true" sz="2599">
                <a:solidFill>
                  <a:srgbClr val="FFFFFF"/>
                </a:solidFill>
                <a:latin typeface="Agrandir Wide Bold"/>
                <a:ea typeface="Agrandir Wide Bold"/>
                <a:cs typeface="Agrandir Wide Bold"/>
                <a:sym typeface="Agrandir Wide Bold"/>
              </a:rPr>
              <a:t>6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523886" y="8471853"/>
            <a:ext cx="1536205" cy="1328102"/>
            <a:chOff x="0" y="0"/>
            <a:chExt cx="2048274" cy="1770802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492092"/>
              <a:ext cx="2048274" cy="392487"/>
              <a:chOff x="0" y="0"/>
              <a:chExt cx="2302677" cy="441235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0">
              <a:off x="116454" y="491746"/>
              <a:ext cx="1744690" cy="66167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44"/>
                </a:lnSpc>
                <a:spcBef>
                  <a:spcPct val="0"/>
                </a:spcBef>
              </a:pPr>
              <a:r>
                <a:rPr lang="en-US" sz="1983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8" id="18"/>
            <p:cNvGrpSpPr/>
            <p:nvPr/>
          </p:nvGrpSpPr>
          <p:grpSpPr>
            <a:xfrm rot="-393872">
              <a:off x="131692" y="47654"/>
              <a:ext cx="819215" cy="413752"/>
              <a:chOff x="0" y="0"/>
              <a:chExt cx="1120564" cy="565951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20" id="20"/>
            <p:cNvSpPr txBox="true"/>
            <p:nvPr/>
          </p:nvSpPr>
          <p:spPr>
            <a:xfrm rot="-394799">
              <a:off x="280653" y="77132"/>
              <a:ext cx="541335" cy="3629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86"/>
                </a:lnSpc>
                <a:spcBef>
                  <a:spcPct val="0"/>
                </a:spcBef>
              </a:pPr>
              <a:r>
                <a:rPr lang="en-US" sz="202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21" id="21"/>
            <p:cNvGrpSpPr/>
            <p:nvPr/>
          </p:nvGrpSpPr>
          <p:grpSpPr>
            <a:xfrm rot="-491354">
              <a:off x="239168" y="911462"/>
              <a:ext cx="1702440" cy="392487"/>
              <a:chOff x="0" y="0"/>
              <a:chExt cx="1913890" cy="441235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23" id="23"/>
            <p:cNvSpPr txBox="true"/>
            <p:nvPr/>
          </p:nvSpPr>
          <p:spPr>
            <a:xfrm rot="-466715">
              <a:off x="319765" y="929984"/>
              <a:ext cx="1543535" cy="3613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86"/>
                </a:lnSpc>
                <a:spcBef>
                  <a:spcPct val="0"/>
                </a:spcBef>
              </a:pPr>
              <a:r>
                <a:rPr lang="en-US" sz="202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24" id="24"/>
            <p:cNvSpPr/>
            <p:nvPr/>
          </p:nvSpPr>
          <p:spPr>
            <a:xfrm>
              <a:off x="580206" y="1498773"/>
              <a:ext cx="874066" cy="69068"/>
            </a:xfrm>
            <a:prstGeom prst="line">
              <a:avLst/>
            </a:prstGeom>
            <a:ln cap="rnd" w="165100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25" id="25"/>
            <p:cNvSpPr txBox="true"/>
            <p:nvPr/>
          </p:nvSpPr>
          <p:spPr>
            <a:xfrm rot="271083">
              <a:off x="510959" y="1461492"/>
              <a:ext cx="993231" cy="13286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53"/>
                </a:lnSpc>
                <a:spcBef>
                  <a:spcPct val="0"/>
                </a:spcBef>
              </a:pPr>
              <a:r>
                <a:rPr lang="en-US" sz="609">
                  <a:solidFill>
                    <a:srgbClr val="3A5A49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26" id="26"/>
            <p:cNvGrpSpPr/>
            <p:nvPr/>
          </p:nvGrpSpPr>
          <p:grpSpPr>
            <a:xfrm rot="-14337">
              <a:off x="180578" y="1353809"/>
              <a:ext cx="1555519" cy="413752"/>
              <a:chOff x="0" y="0"/>
              <a:chExt cx="2127719" cy="565951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8" id="28"/>
            <p:cNvSpPr txBox="true"/>
            <p:nvPr/>
          </p:nvSpPr>
          <p:spPr>
            <a:xfrm rot="-33250">
              <a:off x="114193" y="1283024"/>
              <a:ext cx="1621955" cy="4587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39"/>
                </a:lnSpc>
                <a:spcBef>
                  <a:spcPct val="0"/>
                </a:spcBef>
              </a:pPr>
              <a:r>
                <a:rPr lang="en-US" sz="202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259300" y="9258300"/>
            <a:ext cx="1028700" cy="1028700"/>
            <a:chOff x="0" y="0"/>
            <a:chExt cx="270933" cy="2709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" cy="270933"/>
            </a:xfrm>
            <a:custGeom>
              <a:avLst/>
              <a:gdLst/>
              <a:ahLst/>
              <a:cxnLst/>
              <a:rect r="r" b="b" t="t" l="l"/>
              <a:pathLst>
                <a:path h="2709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4C5BC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" cy="2995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4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7259300" y="0"/>
            <a:ext cx="1028700" cy="9258300"/>
            <a:chOff x="0" y="0"/>
            <a:chExt cx="270933" cy="24384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0933" cy="2438400"/>
            </a:xfrm>
            <a:custGeom>
              <a:avLst/>
              <a:gdLst/>
              <a:ahLst/>
              <a:cxnLst/>
              <a:rect r="r" b="b" t="t" l="l"/>
              <a:pathLst>
                <a:path h="2438400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43840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rgbClr val="C1D0D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70933" cy="2466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4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7433242" y="9480550"/>
            <a:ext cx="680815" cy="5149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b="true" sz="2599">
                <a:solidFill>
                  <a:srgbClr val="FFFFFF"/>
                </a:solidFill>
                <a:latin typeface="Agrandir Wide Bold"/>
                <a:ea typeface="Agrandir Wide Bold"/>
                <a:cs typeface="Agrandir Wide Bold"/>
                <a:sym typeface="Agrandir Wide Bold"/>
              </a:rPr>
              <a:t>7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706587" y="3031287"/>
            <a:ext cx="14511178" cy="3261283"/>
            <a:chOff x="0" y="0"/>
            <a:chExt cx="19348237" cy="434837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773211" cy="3412005"/>
            </a:xfrm>
            <a:custGeom>
              <a:avLst/>
              <a:gdLst/>
              <a:ahLst/>
              <a:cxnLst/>
              <a:rect r="r" b="b" t="t" l="l"/>
              <a:pathLst>
                <a:path h="3412005" w="6773211">
                  <a:moveTo>
                    <a:pt x="0" y="0"/>
                  </a:moveTo>
                  <a:lnTo>
                    <a:pt x="6773211" y="0"/>
                  </a:lnTo>
                  <a:lnTo>
                    <a:pt x="6773211" y="3412005"/>
                  </a:lnTo>
                  <a:lnTo>
                    <a:pt x="0" y="3412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 rot="0">
              <a:off x="6773211" y="27757"/>
              <a:ext cx="12575026" cy="43206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181"/>
                </a:lnSpc>
                <a:spcBef>
                  <a:spcPct val="0"/>
                </a:spcBef>
              </a:pPr>
              <a:r>
                <a:rPr lang="en-US" b="true" sz="17272">
                  <a:solidFill>
                    <a:srgbClr val="000000"/>
                  </a:solidFill>
                  <a:latin typeface="Agrandir Wide Bold"/>
                  <a:ea typeface="Agrandir Wide Bold"/>
                  <a:cs typeface="Agrandir Wide Bold"/>
                  <a:sym typeface="Agrandir Wide Bold"/>
                </a:rPr>
                <a:t>Whitey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523886" y="8471853"/>
            <a:ext cx="1536205" cy="1328102"/>
            <a:chOff x="0" y="0"/>
            <a:chExt cx="2048274" cy="1770802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492092"/>
              <a:ext cx="2048274" cy="392487"/>
              <a:chOff x="0" y="0"/>
              <a:chExt cx="2302677" cy="441235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5" id="15"/>
            <p:cNvSpPr txBox="true"/>
            <p:nvPr/>
          </p:nvSpPr>
          <p:spPr>
            <a:xfrm rot="0">
              <a:off x="116454" y="491746"/>
              <a:ext cx="1744690" cy="66167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44"/>
                </a:lnSpc>
                <a:spcBef>
                  <a:spcPct val="0"/>
                </a:spcBef>
              </a:pPr>
              <a:r>
                <a:rPr lang="en-US" sz="1983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6" id="16"/>
            <p:cNvGrpSpPr/>
            <p:nvPr/>
          </p:nvGrpSpPr>
          <p:grpSpPr>
            <a:xfrm rot="-393872">
              <a:off x="131692" y="47654"/>
              <a:ext cx="819215" cy="413752"/>
              <a:chOff x="0" y="0"/>
              <a:chExt cx="1120564" cy="565951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8" id="18"/>
            <p:cNvSpPr txBox="true"/>
            <p:nvPr/>
          </p:nvSpPr>
          <p:spPr>
            <a:xfrm rot="-394799">
              <a:off x="280653" y="77132"/>
              <a:ext cx="541335" cy="3629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86"/>
                </a:lnSpc>
                <a:spcBef>
                  <a:spcPct val="0"/>
                </a:spcBef>
              </a:pPr>
              <a:r>
                <a:rPr lang="en-US" sz="202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9" id="19"/>
            <p:cNvGrpSpPr/>
            <p:nvPr/>
          </p:nvGrpSpPr>
          <p:grpSpPr>
            <a:xfrm rot="-491354">
              <a:off x="239168" y="911462"/>
              <a:ext cx="1702440" cy="392487"/>
              <a:chOff x="0" y="0"/>
              <a:chExt cx="1913890" cy="441235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21" id="21"/>
            <p:cNvSpPr txBox="true"/>
            <p:nvPr/>
          </p:nvSpPr>
          <p:spPr>
            <a:xfrm rot="-466715">
              <a:off x="319765" y="929984"/>
              <a:ext cx="1543535" cy="3613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86"/>
                </a:lnSpc>
                <a:spcBef>
                  <a:spcPct val="0"/>
                </a:spcBef>
              </a:pPr>
              <a:r>
                <a:rPr lang="en-US" sz="202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22" id="22"/>
            <p:cNvSpPr/>
            <p:nvPr/>
          </p:nvSpPr>
          <p:spPr>
            <a:xfrm>
              <a:off x="580206" y="1498773"/>
              <a:ext cx="874066" cy="69068"/>
            </a:xfrm>
            <a:prstGeom prst="line">
              <a:avLst/>
            </a:prstGeom>
            <a:ln cap="rnd" w="165100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23" id="23"/>
            <p:cNvSpPr txBox="true"/>
            <p:nvPr/>
          </p:nvSpPr>
          <p:spPr>
            <a:xfrm rot="271083">
              <a:off x="510959" y="1461492"/>
              <a:ext cx="993231" cy="13286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53"/>
                </a:lnSpc>
                <a:spcBef>
                  <a:spcPct val="0"/>
                </a:spcBef>
              </a:pPr>
              <a:r>
                <a:rPr lang="en-US" sz="609">
                  <a:solidFill>
                    <a:srgbClr val="3A5A49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24" id="24"/>
            <p:cNvGrpSpPr/>
            <p:nvPr/>
          </p:nvGrpSpPr>
          <p:grpSpPr>
            <a:xfrm rot="-14337">
              <a:off x="180578" y="1353809"/>
              <a:ext cx="1555519" cy="413752"/>
              <a:chOff x="0" y="0"/>
              <a:chExt cx="2127719" cy="565951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6" id="26"/>
            <p:cNvSpPr txBox="true"/>
            <p:nvPr/>
          </p:nvSpPr>
          <p:spPr>
            <a:xfrm rot="-33250">
              <a:off x="114193" y="1283024"/>
              <a:ext cx="1621955" cy="4587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39"/>
                </a:lnSpc>
                <a:spcBef>
                  <a:spcPct val="0"/>
                </a:spcBef>
              </a:pPr>
              <a:r>
                <a:rPr lang="en-US" sz="202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DAGbDRwnBXI</dc:identifier>
  <dcterms:modified xsi:type="dcterms:W3CDTF">2011-08-01T06:04:30Z</dcterms:modified>
  <cp:revision>1</cp:revision>
  <dc:title>The Drug Picture Phrase Game: Ice breaker</dc:title>
</cp:coreProperties>
</file>